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 id="2147483729" r:id="rId5"/>
    <p:sldMasterId id="2147483648" r:id="rId6"/>
    <p:sldMasterId id="2147483668" r:id="rId7"/>
    <p:sldMasterId id="2147483747" r:id="rId8"/>
  </p:sldMasterIdLst>
  <p:notesMasterIdLst>
    <p:notesMasterId r:id="rId60"/>
  </p:notesMasterIdLst>
  <p:sldIdLst>
    <p:sldId id="257" r:id="rId9"/>
    <p:sldId id="273" r:id="rId10"/>
    <p:sldId id="312" r:id="rId11"/>
    <p:sldId id="2147472257" r:id="rId12"/>
    <p:sldId id="256" r:id="rId13"/>
    <p:sldId id="2147472253" r:id="rId14"/>
    <p:sldId id="2147472272" r:id="rId15"/>
    <p:sldId id="508" r:id="rId16"/>
    <p:sldId id="2147374712" r:id="rId17"/>
    <p:sldId id="311" r:id="rId18"/>
    <p:sldId id="302" r:id="rId19"/>
    <p:sldId id="2147472145" r:id="rId20"/>
    <p:sldId id="2147472149" r:id="rId21"/>
    <p:sldId id="2147472150" r:id="rId22"/>
    <p:sldId id="2147472269" r:id="rId23"/>
    <p:sldId id="1037" r:id="rId24"/>
    <p:sldId id="2147472123" r:id="rId25"/>
    <p:sldId id="2147472124" r:id="rId26"/>
    <p:sldId id="2147472126" r:id="rId27"/>
    <p:sldId id="2147472127" r:id="rId28"/>
    <p:sldId id="2147472261" r:id="rId29"/>
    <p:sldId id="2147472240" r:id="rId30"/>
    <p:sldId id="315" r:id="rId31"/>
    <p:sldId id="2147472142" r:id="rId32"/>
    <p:sldId id="2147472141" r:id="rId33"/>
    <p:sldId id="2147472262" r:id="rId34"/>
    <p:sldId id="301" r:id="rId35"/>
    <p:sldId id="2147472256" r:id="rId36"/>
    <p:sldId id="2147472268" r:id="rId37"/>
    <p:sldId id="2147472239" r:id="rId38"/>
    <p:sldId id="2147472245" r:id="rId39"/>
    <p:sldId id="2147472255" r:id="rId40"/>
    <p:sldId id="5871" r:id="rId41"/>
    <p:sldId id="2147472246" r:id="rId42"/>
    <p:sldId id="2147472266" r:id="rId43"/>
    <p:sldId id="2147472243" r:id="rId44"/>
    <p:sldId id="2147472247" r:id="rId45"/>
    <p:sldId id="2147472137" r:id="rId46"/>
    <p:sldId id="2147472248" r:id="rId47"/>
    <p:sldId id="2147472267" r:id="rId48"/>
    <p:sldId id="603" r:id="rId49"/>
    <p:sldId id="2147472273" r:id="rId50"/>
    <p:sldId id="2147472263" r:id="rId51"/>
    <p:sldId id="1095" r:id="rId52"/>
    <p:sldId id="2147472250" r:id="rId53"/>
    <p:sldId id="286" r:id="rId54"/>
    <p:sldId id="712" r:id="rId55"/>
    <p:sldId id="2147472264" r:id="rId56"/>
    <p:sldId id="2147472271" r:id="rId57"/>
    <p:sldId id="334" r:id="rId58"/>
    <p:sldId id="294" r:id="rId59"/>
  </p:sldIdLst>
  <p:sldSz cx="12192000" cy="6858000"/>
  <p:notesSz cx="6858000" cy="9144000"/>
  <p:defaultTex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0"/>
  <p:cmAuthor id="2" name="Vanwynsberghe, Dominiek (Allianz Benelux)" initials="VD(B" lastIdx="8" clrIdx="1">
    <p:extLst>
      <p:ext uri="{19B8F6BF-5375-455C-9EA6-DF929625EA0E}">
        <p15:presenceInfo xmlns:p15="http://schemas.microsoft.com/office/powerpoint/2012/main" userId="S::dominiek.vanwynsberghe@allianz.be::c08748dc-8344-4896-a299-fb4118d61382" providerId="AD"/>
      </p:ext>
    </p:extLst>
  </p:cmAuthor>
  <p:cmAuthor id="3" name="FRANK GHEYSEN" initials="FG" lastIdx="59" clrIdx="2">
    <p:extLst>
      <p:ext uri="{19B8F6BF-5375-455C-9EA6-DF929625EA0E}">
        <p15:presenceInfo xmlns:p15="http://schemas.microsoft.com/office/powerpoint/2012/main" userId="S::frank.gheysen@allianz.be::132ac0f4-6238-454f-8c4a-c63c11753b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A0D3"/>
    <a:srgbClr val="EDA997"/>
    <a:srgbClr val="2555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22" autoAdjust="0"/>
    <p:restoredTop sz="94660"/>
  </p:normalViewPr>
  <p:slideViewPr>
    <p:cSldViewPr snapToGrid="0" showGuides="1">
      <p:cViewPr varScale="1">
        <p:scale>
          <a:sx n="67" d="100"/>
          <a:sy n="67" d="100"/>
        </p:scale>
        <p:origin x="724" y="44"/>
      </p:cViewPr>
      <p:guideLst/>
    </p:cSldViewPr>
  </p:slideViewPr>
  <p:notesTextViewPr>
    <p:cViewPr>
      <p:scale>
        <a:sx n="1" d="1"/>
        <a:sy n="1" d="1"/>
      </p:scale>
      <p:origin x="0" y="0"/>
    </p:cViewPr>
  </p:notesTextViewPr>
  <p:sorterViewPr>
    <p:cViewPr>
      <p:scale>
        <a:sx n="100" d="100"/>
        <a:sy n="100" d="100"/>
      </p:scale>
      <p:origin x="0" y="-13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BE9279-8D55-412B-888D-F961C407748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BC074BD-C669-4EBD-9FD8-D22F6F116873}">
      <dgm:prSet phldrT="[Text]"/>
      <dgm:spPr>
        <a:solidFill>
          <a:schemeClr val="bg1">
            <a:lumMod val="75000"/>
          </a:schemeClr>
        </a:solidFill>
        <a:effectLst>
          <a:outerShdw blurRad="50800" dist="38100" dir="5400000" algn="t" rotWithShape="0">
            <a:prstClr val="black">
              <a:alpha val="40000"/>
            </a:prstClr>
          </a:outerShdw>
        </a:effectLst>
        <a:scene3d>
          <a:camera prst="orthographicFront"/>
          <a:lightRig rig="threePt" dir="t"/>
        </a:scene3d>
        <a:sp3d>
          <a:bevelT/>
        </a:sp3d>
      </dgm:spPr>
      <dgm:t>
        <a:bodyPr/>
        <a:lstStyle/>
        <a:p>
          <a:r>
            <a:rPr lang="en-US" dirty="0"/>
            <a:t>Head of operations policy P&amp;C BE</a:t>
          </a:r>
        </a:p>
        <a:p>
          <a:r>
            <a:rPr lang="en-US" b="1" dirty="0" err="1"/>
            <a:t>Martijn</a:t>
          </a:r>
          <a:r>
            <a:rPr lang="en-US" b="1" dirty="0"/>
            <a:t> </a:t>
          </a:r>
          <a:r>
            <a:rPr lang="en-US" b="1" dirty="0" err="1"/>
            <a:t>Hassink</a:t>
          </a:r>
          <a:endParaRPr lang="en-US" b="1" dirty="0"/>
        </a:p>
      </dgm:t>
    </dgm:pt>
    <dgm:pt modelId="{1420FE73-635F-4CE5-8B10-E15E21C9750F}" type="parTrans" cxnId="{C94F4B83-17B6-4382-B7A0-941329396755}">
      <dgm:prSet/>
      <dgm:spPr/>
      <dgm:t>
        <a:bodyPr/>
        <a:lstStyle/>
        <a:p>
          <a:endParaRPr lang="en-US"/>
        </a:p>
      </dgm:t>
    </dgm:pt>
    <dgm:pt modelId="{BEE2EAC8-62B0-4AA2-A7AC-4963DB5C2B88}" type="sibTrans" cxnId="{C94F4B83-17B6-4382-B7A0-941329396755}">
      <dgm:prSet/>
      <dgm:spPr/>
      <dgm:t>
        <a:bodyPr/>
        <a:lstStyle/>
        <a:p>
          <a:endParaRPr lang="en-US"/>
        </a:p>
      </dgm:t>
    </dgm:pt>
    <dgm:pt modelId="{13BE75EC-ECEC-4134-90D3-60996EF19E9C}">
      <dgm:prSet phldrT="[Text]"/>
      <dgm:spPr>
        <a:solidFill>
          <a:srgbClr val="006192"/>
        </a:solidFill>
        <a:effectLst>
          <a:outerShdw blurRad="50800" dist="38100" dir="5400000" algn="t" rotWithShape="0">
            <a:prstClr val="black">
              <a:alpha val="40000"/>
            </a:prstClr>
          </a:outerShdw>
        </a:effectLst>
        <a:scene3d>
          <a:camera prst="orthographicFront"/>
          <a:lightRig rig="threePt" dir="t"/>
        </a:scene3d>
        <a:sp3d>
          <a:bevelT/>
        </a:sp3d>
      </dgm:spPr>
      <dgm:t>
        <a:bodyPr/>
        <a:lstStyle/>
        <a:p>
          <a:r>
            <a:rPr lang="en-US" dirty="0"/>
            <a:t>Retail non-Life BE</a:t>
          </a:r>
        </a:p>
        <a:p>
          <a:r>
            <a:rPr lang="en-US" b="1" dirty="0"/>
            <a:t>Koen </a:t>
          </a:r>
          <a:r>
            <a:rPr lang="en-US" b="1" dirty="0" err="1"/>
            <a:t>Cusse</a:t>
          </a:r>
          <a:endParaRPr lang="en-US" b="1" dirty="0"/>
        </a:p>
      </dgm:t>
    </dgm:pt>
    <dgm:pt modelId="{0845A1C1-70E6-4B50-A411-4D73F34D5CB1}" type="parTrans" cxnId="{E74411B5-4DB2-4C09-8B5C-1096BE49865E}">
      <dgm:prSet/>
      <dgm:spPr>
        <a:solidFill>
          <a:schemeClr val="bg1"/>
        </a:solidFill>
        <a:ln>
          <a:solidFill>
            <a:schemeClr val="bg1"/>
          </a:solidFill>
        </a:ln>
      </dgm:spPr>
      <dgm:t>
        <a:bodyPr/>
        <a:lstStyle/>
        <a:p>
          <a:endParaRPr lang="en-US"/>
        </a:p>
      </dgm:t>
    </dgm:pt>
    <dgm:pt modelId="{8B7131B6-7528-4108-B13F-18C039B1A9BC}" type="sibTrans" cxnId="{E74411B5-4DB2-4C09-8B5C-1096BE49865E}">
      <dgm:prSet/>
      <dgm:spPr/>
      <dgm:t>
        <a:bodyPr/>
        <a:lstStyle/>
        <a:p>
          <a:endParaRPr lang="en-US"/>
        </a:p>
      </dgm:t>
    </dgm:pt>
    <dgm:pt modelId="{F299A627-D796-4C3B-8CF8-F899876917E6}">
      <dgm:prSet phldrT="[Text]"/>
      <dgm:spPr>
        <a:solidFill>
          <a:srgbClr val="006192"/>
        </a:solidFill>
        <a:effectLst>
          <a:outerShdw blurRad="50800" dist="38100" dir="5400000" algn="t" rotWithShape="0">
            <a:prstClr val="black">
              <a:alpha val="40000"/>
            </a:prstClr>
          </a:outerShdw>
        </a:effectLst>
        <a:scene3d>
          <a:camera prst="orthographicFront"/>
          <a:lightRig rig="threePt" dir="t"/>
        </a:scene3d>
        <a:sp3d>
          <a:bevelT/>
        </a:sp3d>
      </dgm:spPr>
      <dgm:t>
        <a:bodyPr/>
        <a:lstStyle/>
        <a:p>
          <a:r>
            <a:rPr lang="en-US" dirty="0"/>
            <a:t>SME UW and servicing and MC servicing</a:t>
          </a:r>
        </a:p>
        <a:p>
          <a:r>
            <a:rPr lang="en-US" b="1" dirty="0"/>
            <a:t> Fabrice Paradis</a:t>
          </a:r>
        </a:p>
      </dgm:t>
    </dgm:pt>
    <dgm:pt modelId="{8B35CBE3-FC2A-4D86-9643-06948A2AA1F3}" type="parTrans" cxnId="{3A8F94F3-27B3-40F6-8148-D5305FDEEF25}">
      <dgm:prSet/>
      <dgm:spPr/>
      <dgm:t>
        <a:bodyPr/>
        <a:lstStyle/>
        <a:p>
          <a:endParaRPr lang="en-US"/>
        </a:p>
      </dgm:t>
    </dgm:pt>
    <dgm:pt modelId="{37205CDE-8CCC-4EAD-939B-7CB55538C0EC}" type="sibTrans" cxnId="{3A8F94F3-27B3-40F6-8148-D5305FDEEF25}">
      <dgm:prSet/>
      <dgm:spPr/>
      <dgm:t>
        <a:bodyPr/>
        <a:lstStyle/>
        <a:p>
          <a:endParaRPr lang="en-US"/>
        </a:p>
      </dgm:t>
    </dgm:pt>
    <dgm:pt modelId="{E3977B66-539C-47F4-8B3A-74E9CBD4509A}">
      <dgm:prSet phldrT="[Text]"/>
      <dgm:spPr>
        <a:solidFill>
          <a:srgbClr val="006192"/>
        </a:solidFill>
        <a:effectLst>
          <a:outerShdw blurRad="50800" dist="38100" dir="5400000" algn="t" rotWithShape="0">
            <a:prstClr val="black">
              <a:alpha val="40000"/>
            </a:prstClr>
          </a:outerShdw>
        </a:effectLst>
        <a:scene3d>
          <a:camera prst="orthographicFront"/>
          <a:lightRig rig="threePt" dir="t"/>
        </a:scene3d>
        <a:sp3d>
          <a:bevelT/>
        </a:sp3d>
      </dgm:spPr>
      <dgm:t>
        <a:bodyPr/>
        <a:lstStyle/>
        <a:p>
          <a:r>
            <a:rPr lang="en-US"/>
            <a:t>Payment Collection BE</a:t>
          </a:r>
        </a:p>
        <a:p>
          <a:r>
            <a:rPr lang="en-US" b="1"/>
            <a:t>Koen Cusse</a:t>
          </a:r>
        </a:p>
      </dgm:t>
    </dgm:pt>
    <dgm:pt modelId="{0B87F729-7387-4A66-A805-544CADA3BC0B}" type="parTrans" cxnId="{D9F8E8E8-18E5-4C41-AD20-B0BF6579F055}">
      <dgm:prSet/>
      <dgm:spPr/>
      <dgm:t>
        <a:bodyPr/>
        <a:lstStyle/>
        <a:p>
          <a:endParaRPr lang="en-US"/>
        </a:p>
      </dgm:t>
    </dgm:pt>
    <dgm:pt modelId="{3EA24777-D3C6-4D4B-BE08-D8D6418877DD}" type="sibTrans" cxnId="{D9F8E8E8-18E5-4C41-AD20-B0BF6579F055}">
      <dgm:prSet/>
      <dgm:spPr/>
      <dgm:t>
        <a:bodyPr/>
        <a:lstStyle/>
        <a:p>
          <a:endParaRPr lang="en-US"/>
        </a:p>
      </dgm:t>
    </dgm:pt>
    <dgm:pt modelId="{60970B94-7AA7-4D45-8C3B-8DDFF56A3033}">
      <dgm:prSet/>
      <dgm:spPr>
        <a:solidFill>
          <a:srgbClr val="13A0D3"/>
        </a:solidFill>
        <a:effectLst>
          <a:outerShdw blurRad="50800" dist="38100" dir="5400000" algn="t" rotWithShape="0">
            <a:prstClr val="black">
              <a:alpha val="40000"/>
            </a:prstClr>
          </a:outerShdw>
        </a:effectLst>
        <a:scene3d>
          <a:camera prst="orthographicFront"/>
          <a:lightRig rig="threePt" dir="t"/>
        </a:scene3d>
        <a:sp3d>
          <a:bevelT/>
        </a:sp3d>
      </dgm:spPr>
      <dgm:t>
        <a:bodyPr/>
        <a:lstStyle/>
        <a:p>
          <a:r>
            <a:rPr lang="en-US"/>
            <a:t>SME Underwriting</a:t>
          </a:r>
        </a:p>
        <a:p>
          <a:r>
            <a:rPr lang="en-US" b="1"/>
            <a:t>Mike Vermassen</a:t>
          </a:r>
        </a:p>
      </dgm:t>
    </dgm:pt>
    <dgm:pt modelId="{743EAE2E-D1C4-434C-A3BC-0ECF5BD12DAC}" type="parTrans" cxnId="{4737C36B-899C-4329-98A6-EFB1DF16ED54}">
      <dgm:prSet/>
      <dgm:spPr>
        <a:ln>
          <a:solidFill>
            <a:schemeClr val="bg1"/>
          </a:solidFill>
        </a:ln>
      </dgm:spPr>
      <dgm:t>
        <a:bodyPr/>
        <a:lstStyle/>
        <a:p>
          <a:endParaRPr lang="en-US"/>
        </a:p>
      </dgm:t>
    </dgm:pt>
    <dgm:pt modelId="{92B9EA21-180C-47B9-A239-AE7C158EF5F8}" type="sibTrans" cxnId="{4737C36B-899C-4329-98A6-EFB1DF16ED54}">
      <dgm:prSet/>
      <dgm:spPr/>
      <dgm:t>
        <a:bodyPr/>
        <a:lstStyle/>
        <a:p>
          <a:endParaRPr lang="en-US"/>
        </a:p>
      </dgm:t>
    </dgm:pt>
    <dgm:pt modelId="{5A4BB785-CB34-499E-9F93-E7630EEB1D46}">
      <dgm:prSet/>
      <dgm:spPr>
        <a:solidFill>
          <a:srgbClr val="13A0D3"/>
        </a:solidFill>
        <a:effectLst>
          <a:outerShdw blurRad="50800" dist="38100" dir="5400000" algn="t" rotWithShape="0">
            <a:prstClr val="black">
              <a:alpha val="40000"/>
            </a:prstClr>
          </a:outerShdw>
        </a:effectLst>
        <a:scene3d>
          <a:camera prst="orthographicFront"/>
          <a:lightRig rig="threePt" dir="t"/>
        </a:scene3d>
        <a:sp3d>
          <a:bevelT/>
        </a:sp3d>
      </dgm:spPr>
      <dgm:t>
        <a:bodyPr/>
        <a:lstStyle/>
        <a:p>
          <a:r>
            <a:rPr lang="en-US"/>
            <a:t>Payment collection BE</a:t>
          </a:r>
        </a:p>
        <a:p>
          <a:r>
            <a:rPr lang="en-US" b="1"/>
            <a:t>Dominique Marchal</a:t>
          </a:r>
        </a:p>
      </dgm:t>
    </dgm:pt>
    <dgm:pt modelId="{AB60B865-B08F-4AB2-84C2-9C4D746A960F}" type="parTrans" cxnId="{41E5C60A-4B20-425A-B600-C731E72C2299}">
      <dgm:prSet/>
      <dgm:spPr>
        <a:ln>
          <a:solidFill>
            <a:schemeClr val="bg1"/>
          </a:solidFill>
        </a:ln>
      </dgm:spPr>
      <dgm:t>
        <a:bodyPr/>
        <a:lstStyle/>
        <a:p>
          <a:endParaRPr lang="en-US"/>
        </a:p>
      </dgm:t>
    </dgm:pt>
    <dgm:pt modelId="{065AFB77-4E17-475E-A5D6-946BD49403C8}" type="sibTrans" cxnId="{41E5C60A-4B20-425A-B600-C731E72C2299}">
      <dgm:prSet/>
      <dgm:spPr/>
      <dgm:t>
        <a:bodyPr/>
        <a:lstStyle/>
        <a:p>
          <a:endParaRPr lang="en-US"/>
        </a:p>
      </dgm:t>
    </dgm:pt>
    <dgm:pt modelId="{E1821513-FEEF-46FB-8E20-7480B5CB5E03}">
      <dgm:prSet/>
      <dgm:spPr>
        <a:solidFill>
          <a:srgbClr val="006192"/>
        </a:solidFill>
        <a:effectLst>
          <a:outerShdw blurRad="50800" dist="38100" dir="5400000" algn="t" rotWithShape="0">
            <a:prstClr val="black">
              <a:alpha val="40000"/>
            </a:prstClr>
          </a:outerShdw>
        </a:effectLst>
        <a:scene3d>
          <a:camera prst="orthographicFront"/>
          <a:lightRig rig="threePt" dir="t"/>
        </a:scene3d>
        <a:sp3d>
          <a:bevelT/>
        </a:sp3d>
      </dgm:spPr>
      <dgm:t>
        <a:bodyPr/>
        <a:lstStyle/>
        <a:p>
          <a:r>
            <a:rPr lang="en-US"/>
            <a:t>IOC, inbound calls and broker help desk</a:t>
          </a:r>
        </a:p>
        <a:p>
          <a:r>
            <a:rPr lang="en-US" b="1"/>
            <a:t>Jan Carels</a:t>
          </a:r>
        </a:p>
      </dgm:t>
    </dgm:pt>
    <dgm:pt modelId="{459E77E9-B60A-4CCD-B14F-C8939B87A93B}" type="parTrans" cxnId="{4E87D386-1A9E-458C-A985-D02ED46ADDB9}">
      <dgm:prSet/>
      <dgm:spPr>
        <a:solidFill>
          <a:schemeClr val="bg1"/>
        </a:solidFill>
        <a:ln>
          <a:solidFill>
            <a:schemeClr val="bg1"/>
          </a:solidFill>
        </a:ln>
      </dgm:spPr>
      <dgm:t>
        <a:bodyPr/>
        <a:lstStyle/>
        <a:p>
          <a:endParaRPr lang="en-US"/>
        </a:p>
      </dgm:t>
    </dgm:pt>
    <dgm:pt modelId="{0044B6C5-4DEB-4926-9DB2-F696F05BEEE1}" type="sibTrans" cxnId="{4E87D386-1A9E-458C-A985-D02ED46ADDB9}">
      <dgm:prSet/>
      <dgm:spPr/>
      <dgm:t>
        <a:bodyPr/>
        <a:lstStyle/>
        <a:p>
          <a:endParaRPr lang="en-US"/>
        </a:p>
      </dgm:t>
    </dgm:pt>
    <dgm:pt modelId="{B79257DB-A9E5-4646-8D74-3E357642049D}">
      <dgm:prSet/>
      <dgm:spPr>
        <a:solidFill>
          <a:srgbClr val="13A0D3"/>
        </a:solidFill>
        <a:effectLst>
          <a:outerShdw blurRad="50800" dist="38100" dir="5400000" algn="t" rotWithShape="0">
            <a:prstClr val="black">
              <a:alpha val="40000"/>
            </a:prstClr>
          </a:outerShdw>
        </a:effectLst>
        <a:scene3d>
          <a:camera prst="orthographicFront"/>
          <a:lightRig rig="threePt" dir="t"/>
        </a:scene3d>
        <a:sp3d>
          <a:bevelT/>
        </a:sp3d>
      </dgm:spPr>
      <dgm:t>
        <a:bodyPr/>
        <a:lstStyle/>
        <a:p>
          <a:r>
            <a:rPr lang="en-US"/>
            <a:t>SME Servicing</a:t>
          </a:r>
        </a:p>
        <a:p>
          <a:r>
            <a:rPr lang="en-US" b="1"/>
            <a:t>Mike </a:t>
          </a:r>
          <a:r>
            <a:rPr lang="en-US" b="1" err="1"/>
            <a:t>Vermassen</a:t>
          </a:r>
          <a:r>
            <a:rPr lang="en-US" b="1"/>
            <a:t> </a:t>
          </a:r>
          <a:r>
            <a:rPr lang="en-US" b="1" err="1"/>
            <a:t>a.i.</a:t>
          </a:r>
          <a:endParaRPr lang="en-US" b="1"/>
        </a:p>
      </dgm:t>
    </dgm:pt>
    <dgm:pt modelId="{E358B91E-7FDF-46B3-BCD4-2F975FCCEA90}" type="parTrans" cxnId="{4CAB517F-D25F-421A-98C9-53BC7BF1BB86}">
      <dgm:prSet/>
      <dgm:spPr>
        <a:ln>
          <a:solidFill>
            <a:schemeClr val="bg1"/>
          </a:solidFill>
        </a:ln>
      </dgm:spPr>
      <dgm:t>
        <a:bodyPr/>
        <a:lstStyle/>
        <a:p>
          <a:endParaRPr lang="en-US"/>
        </a:p>
      </dgm:t>
    </dgm:pt>
    <dgm:pt modelId="{D398AE48-DD44-46B3-8A2C-32945F4819E8}" type="sibTrans" cxnId="{4CAB517F-D25F-421A-98C9-53BC7BF1BB86}">
      <dgm:prSet/>
      <dgm:spPr/>
      <dgm:t>
        <a:bodyPr/>
        <a:lstStyle/>
        <a:p>
          <a:endParaRPr lang="en-US"/>
        </a:p>
      </dgm:t>
    </dgm:pt>
    <dgm:pt modelId="{F233E70F-B9F6-4966-9564-DC4E217B1100}">
      <dgm:prSet/>
      <dgm:spPr>
        <a:solidFill>
          <a:srgbClr val="13A0D3"/>
        </a:solidFill>
        <a:effectLst>
          <a:outerShdw blurRad="50800" dist="38100" dir="5400000" algn="t" rotWithShape="0">
            <a:prstClr val="black">
              <a:alpha val="40000"/>
            </a:prstClr>
          </a:outerShdw>
        </a:effectLst>
        <a:scene3d>
          <a:camera prst="orthographicFront"/>
          <a:lightRig rig="threePt" dir="t"/>
        </a:scene3d>
        <a:sp3d>
          <a:bevelT/>
        </a:sp3d>
      </dgm:spPr>
      <dgm:t>
        <a:bodyPr/>
        <a:lstStyle/>
        <a:p>
          <a:r>
            <a:rPr lang="en-US" err="1"/>
            <a:t>Midcorp</a:t>
          </a:r>
          <a:r>
            <a:rPr lang="en-US"/>
            <a:t> Servicing</a:t>
          </a:r>
        </a:p>
        <a:p>
          <a:r>
            <a:rPr lang="en-US" b="1"/>
            <a:t>Fabrice Paradis </a:t>
          </a:r>
          <a:r>
            <a:rPr lang="en-US" b="1" err="1"/>
            <a:t>a.i.</a:t>
          </a:r>
          <a:endParaRPr lang="en-US" b="1"/>
        </a:p>
      </dgm:t>
    </dgm:pt>
    <dgm:pt modelId="{0A387046-1E0A-4875-AAAF-2E11EBD9D1C2}" type="parTrans" cxnId="{5AFF725E-47CE-486B-AC9F-0F3167062394}">
      <dgm:prSet/>
      <dgm:spPr>
        <a:ln>
          <a:solidFill>
            <a:schemeClr val="bg1"/>
          </a:solidFill>
        </a:ln>
      </dgm:spPr>
      <dgm:t>
        <a:bodyPr/>
        <a:lstStyle/>
        <a:p>
          <a:endParaRPr lang="en-US"/>
        </a:p>
      </dgm:t>
    </dgm:pt>
    <dgm:pt modelId="{E32D3765-0122-40CD-B27A-1AC82408C856}" type="sibTrans" cxnId="{5AFF725E-47CE-486B-AC9F-0F3167062394}">
      <dgm:prSet/>
      <dgm:spPr/>
      <dgm:t>
        <a:bodyPr/>
        <a:lstStyle/>
        <a:p>
          <a:endParaRPr lang="en-US"/>
        </a:p>
      </dgm:t>
    </dgm:pt>
    <dgm:pt modelId="{FECADB98-91AE-41CD-B01F-F5868E527C51}">
      <dgm:prSet/>
      <dgm:spPr>
        <a:solidFill>
          <a:srgbClr val="13A0D3"/>
        </a:solidFill>
        <a:effectLst>
          <a:outerShdw blurRad="50800" dist="38100" dir="5400000" algn="t" rotWithShape="0">
            <a:prstClr val="black">
              <a:alpha val="40000"/>
            </a:prstClr>
          </a:outerShdw>
        </a:effectLst>
        <a:scene3d>
          <a:camera prst="orthographicFront"/>
          <a:lightRig rig="threePt" dir="t"/>
        </a:scene3d>
        <a:sp3d>
          <a:bevelT/>
        </a:sp3d>
      </dgm:spPr>
      <dgm:t>
        <a:bodyPr/>
        <a:lstStyle/>
        <a:p>
          <a:r>
            <a:rPr lang="en-US" dirty="0"/>
            <a:t>Retail</a:t>
          </a:r>
        </a:p>
        <a:p>
          <a:r>
            <a:rPr lang="en-US" b="1" dirty="0"/>
            <a:t>Glenn van </a:t>
          </a:r>
          <a:r>
            <a:rPr lang="en-US" b="1" dirty="0" err="1"/>
            <a:t>Impe</a:t>
          </a:r>
          <a:endParaRPr lang="en-US" b="1" dirty="0"/>
        </a:p>
        <a:p>
          <a:r>
            <a:rPr lang="en-US" b="1" dirty="0"/>
            <a:t>(Joyce </a:t>
          </a:r>
          <a:r>
            <a:rPr lang="en-US" b="1" dirty="0" err="1"/>
            <a:t>Marcelis</a:t>
          </a:r>
          <a:r>
            <a:rPr lang="en-US" b="1" dirty="0"/>
            <a:t> production planner)</a:t>
          </a:r>
        </a:p>
      </dgm:t>
    </dgm:pt>
    <dgm:pt modelId="{9E47B23B-59C2-4F0F-80D4-DF581E6830C7}" type="parTrans" cxnId="{4A0A67BA-897C-4C40-A3A3-32E1CD88E79C}">
      <dgm:prSet/>
      <dgm:spPr>
        <a:ln>
          <a:solidFill>
            <a:schemeClr val="bg1"/>
          </a:solidFill>
        </a:ln>
      </dgm:spPr>
      <dgm:t>
        <a:bodyPr/>
        <a:lstStyle/>
        <a:p>
          <a:endParaRPr lang="en-US"/>
        </a:p>
      </dgm:t>
    </dgm:pt>
    <dgm:pt modelId="{A3C8FC65-99C0-47E1-BC0B-608FC1379A6F}" type="sibTrans" cxnId="{4A0A67BA-897C-4C40-A3A3-32E1CD88E79C}">
      <dgm:prSet/>
      <dgm:spPr/>
      <dgm:t>
        <a:bodyPr/>
        <a:lstStyle/>
        <a:p>
          <a:endParaRPr lang="en-US"/>
        </a:p>
      </dgm:t>
    </dgm:pt>
    <dgm:pt modelId="{8CC41BC7-60BF-4FF3-81E7-1B5070FAF9CC}">
      <dgm:prSet/>
      <dgm:spPr>
        <a:solidFill>
          <a:srgbClr val="13A0D3"/>
        </a:solidFill>
        <a:effectLst>
          <a:outerShdw blurRad="50800" dist="38100" dir="5400000" algn="t" rotWithShape="0">
            <a:prstClr val="black">
              <a:alpha val="40000"/>
            </a:prstClr>
          </a:outerShdw>
        </a:effectLst>
        <a:scene3d>
          <a:camera prst="orthographicFront"/>
          <a:lightRig rig="threePt" dir="t"/>
        </a:scene3d>
        <a:sp3d>
          <a:bevelT/>
        </a:sp3d>
      </dgm:spPr>
      <dgm:t>
        <a:bodyPr/>
        <a:lstStyle/>
        <a:p>
          <a:r>
            <a:rPr lang="en-US"/>
            <a:t>Quality control</a:t>
          </a:r>
        </a:p>
        <a:p>
          <a:r>
            <a:rPr lang="en-US" b="1"/>
            <a:t>Koen Cusse</a:t>
          </a:r>
        </a:p>
      </dgm:t>
    </dgm:pt>
    <dgm:pt modelId="{B4DB4210-4CFE-4960-9433-B171086347FA}" type="parTrans" cxnId="{304684A0-7480-4853-8C15-9D1E6BEE9525}">
      <dgm:prSet/>
      <dgm:spPr>
        <a:ln>
          <a:solidFill>
            <a:schemeClr val="bg1"/>
          </a:solidFill>
        </a:ln>
      </dgm:spPr>
      <dgm:t>
        <a:bodyPr/>
        <a:lstStyle/>
        <a:p>
          <a:endParaRPr lang="en-US"/>
        </a:p>
      </dgm:t>
    </dgm:pt>
    <dgm:pt modelId="{FE7769B3-5C2A-4BD9-8437-18FA0F9BCDE2}" type="sibTrans" cxnId="{304684A0-7480-4853-8C15-9D1E6BEE9525}">
      <dgm:prSet/>
      <dgm:spPr/>
      <dgm:t>
        <a:bodyPr/>
        <a:lstStyle/>
        <a:p>
          <a:endParaRPr lang="en-US"/>
        </a:p>
      </dgm:t>
    </dgm:pt>
    <dgm:pt modelId="{7175AF7D-F550-4100-8D0A-FF0964499256}">
      <dgm:prSet/>
      <dgm:spPr>
        <a:solidFill>
          <a:srgbClr val="13A0D3"/>
        </a:solidFill>
        <a:effectLst>
          <a:outerShdw blurRad="50800" dist="38100" dir="5400000" algn="t" rotWithShape="0">
            <a:prstClr val="black">
              <a:alpha val="40000"/>
            </a:prstClr>
          </a:outerShdw>
        </a:effectLst>
        <a:scene3d>
          <a:camera prst="orthographicFront"/>
          <a:lightRig rig="threePt" dir="t"/>
        </a:scene3d>
        <a:sp3d>
          <a:bevelT/>
        </a:sp3d>
      </dgm:spPr>
      <dgm:t>
        <a:bodyPr/>
        <a:lstStyle/>
        <a:p>
          <a:r>
            <a:rPr lang="en-US"/>
            <a:t>Inbound calls</a:t>
          </a:r>
        </a:p>
        <a:p>
          <a:r>
            <a:rPr lang="en-US" b="1"/>
            <a:t>Ellen van Liedekerke</a:t>
          </a:r>
        </a:p>
      </dgm:t>
    </dgm:pt>
    <dgm:pt modelId="{CF5D9F73-CD42-4033-8079-D838DBF17B44}" type="parTrans" cxnId="{84DC0D02-B65A-47BD-8A5E-0C44336FB410}">
      <dgm:prSet/>
      <dgm:spPr>
        <a:ln>
          <a:solidFill>
            <a:schemeClr val="bg1"/>
          </a:solidFill>
        </a:ln>
      </dgm:spPr>
      <dgm:t>
        <a:bodyPr/>
        <a:lstStyle/>
        <a:p>
          <a:endParaRPr lang="en-US"/>
        </a:p>
      </dgm:t>
    </dgm:pt>
    <dgm:pt modelId="{C4FDED5B-080F-46BC-BC1D-FB31058E5147}" type="sibTrans" cxnId="{84DC0D02-B65A-47BD-8A5E-0C44336FB410}">
      <dgm:prSet/>
      <dgm:spPr/>
      <dgm:t>
        <a:bodyPr/>
        <a:lstStyle/>
        <a:p>
          <a:endParaRPr lang="en-US"/>
        </a:p>
      </dgm:t>
    </dgm:pt>
    <dgm:pt modelId="{743BC683-2CD0-438E-8D58-B6D8D7DC197D}">
      <dgm:prSet/>
      <dgm:spPr>
        <a:solidFill>
          <a:srgbClr val="13A0D3"/>
        </a:solidFill>
        <a:effectLst>
          <a:outerShdw blurRad="50800" dist="38100" dir="5400000" algn="t" rotWithShape="0">
            <a:prstClr val="black">
              <a:alpha val="40000"/>
            </a:prstClr>
          </a:outerShdw>
        </a:effectLst>
        <a:scene3d>
          <a:camera prst="orthographicFront"/>
          <a:lightRig rig="threePt" dir="t"/>
        </a:scene3d>
        <a:sp3d>
          <a:bevelT/>
        </a:sp3d>
      </dgm:spPr>
      <dgm:t>
        <a:bodyPr/>
        <a:lstStyle/>
        <a:p>
          <a:r>
            <a:rPr lang="en-US"/>
            <a:t>Payment collection BE</a:t>
          </a:r>
        </a:p>
        <a:p>
          <a:r>
            <a:rPr lang="en-US" b="1"/>
            <a:t>David Kempkes</a:t>
          </a:r>
        </a:p>
      </dgm:t>
    </dgm:pt>
    <dgm:pt modelId="{7AC27B2E-8E05-48AF-9557-6E47DF3240A6}" type="parTrans" cxnId="{D6FEEB03-C4F2-4F8B-8DB5-8BC6B2CA29C5}">
      <dgm:prSet/>
      <dgm:spPr>
        <a:ln>
          <a:solidFill>
            <a:schemeClr val="bg1"/>
          </a:solidFill>
        </a:ln>
      </dgm:spPr>
      <dgm:t>
        <a:bodyPr/>
        <a:lstStyle/>
        <a:p>
          <a:endParaRPr lang="nl-BE"/>
        </a:p>
      </dgm:t>
    </dgm:pt>
    <dgm:pt modelId="{E05F9DC7-9123-4BA8-977F-9E935203A100}" type="sibTrans" cxnId="{D6FEEB03-C4F2-4F8B-8DB5-8BC6B2CA29C5}">
      <dgm:prSet/>
      <dgm:spPr/>
      <dgm:t>
        <a:bodyPr/>
        <a:lstStyle/>
        <a:p>
          <a:endParaRPr lang="nl-BE"/>
        </a:p>
      </dgm:t>
    </dgm:pt>
    <dgm:pt modelId="{0B05C727-AAB7-4520-94B1-33E7704E0DE5}" type="pres">
      <dgm:prSet presAssocID="{5DBE9279-8D55-412B-888D-F961C407748B}" presName="hierChild1" presStyleCnt="0">
        <dgm:presLayoutVars>
          <dgm:orgChart val="1"/>
          <dgm:chPref val="1"/>
          <dgm:dir/>
          <dgm:animOne val="branch"/>
          <dgm:animLvl val="lvl"/>
          <dgm:resizeHandles/>
        </dgm:presLayoutVars>
      </dgm:prSet>
      <dgm:spPr/>
    </dgm:pt>
    <dgm:pt modelId="{436AA001-23E6-4080-8D63-82E7C56FAD58}" type="pres">
      <dgm:prSet presAssocID="{BBC074BD-C669-4EBD-9FD8-D22F6F116873}" presName="hierRoot1" presStyleCnt="0">
        <dgm:presLayoutVars>
          <dgm:hierBranch val="init"/>
        </dgm:presLayoutVars>
      </dgm:prSet>
      <dgm:spPr/>
    </dgm:pt>
    <dgm:pt modelId="{8F772474-5F87-4BDF-92AC-CFDE441F03C6}" type="pres">
      <dgm:prSet presAssocID="{BBC074BD-C669-4EBD-9FD8-D22F6F116873}" presName="rootComposite1" presStyleCnt="0"/>
      <dgm:spPr/>
    </dgm:pt>
    <dgm:pt modelId="{78972BEC-F106-4F6D-B795-E6E7294734C6}" type="pres">
      <dgm:prSet presAssocID="{BBC074BD-C669-4EBD-9FD8-D22F6F116873}" presName="rootText1" presStyleLbl="node0" presStyleIdx="0" presStyleCnt="1">
        <dgm:presLayoutVars>
          <dgm:chPref val="3"/>
        </dgm:presLayoutVars>
      </dgm:prSet>
      <dgm:spPr/>
    </dgm:pt>
    <dgm:pt modelId="{966903F0-7D47-45C8-A212-0F230AD08A59}" type="pres">
      <dgm:prSet presAssocID="{BBC074BD-C669-4EBD-9FD8-D22F6F116873}" presName="rootConnector1" presStyleLbl="node1" presStyleIdx="0" presStyleCnt="0"/>
      <dgm:spPr/>
    </dgm:pt>
    <dgm:pt modelId="{257CB34D-7AF8-42C9-9C2B-AEB97B61D83F}" type="pres">
      <dgm:prSet presAssocID="{BBC074BD-C669-4EBD-9FD8-D22F6F116873}" presName="hierChild2" presStyleCnt="0"/>
      <dgm:spPr/>
    </dgm:pt>
    <dgm:pt modelId="{81076DBA-AA0B-4E27-85E5-70B093604F71}" type="pres">
      <dgm:prSet presAssocID="{0845A1C1-70E6-4B50-A411-4D73F34D5CB1}" presName="Name37" presStyleLbl="parChTrans1D2" presStyleIdx="0" presStyleCnt="4"/>
      <dgm:spPr/>
    </dgm:pt>
    <dgm:pt modelId="{D82C35E5-E42E-438C-BF21-1E8315331EAF}" type="pres">
      <dgm:prSet presAssocID="{13BE75EC-ECEC-4134-90D3-60996EF19E9C}" presName="hierRoot2" presStyleCnt="0">
        <dgm:presLayoutVars>
          <dgm:hierBranch val="init"/>
        </dgm:presLayoutVars>
      </dgm:prSet>
      <dgm:spPr/>
    </dgm:pt>
    <dgm:pt modelId="{287C34BF-3F91-48B8-B8D5-8253FC279884}" type="pres">
      <dgm:prSet presAssocID="{13BE75EC-ECEC-4134-90D3-60996EF19E9C}" presName="rootComposite" presStyleCnt="0"/>
      <dgm:spPr/>
    </dgm:pt>
    <dgm:pt modelId="{9DCDAFB3-1CD4-4DF3-A85B-30D93F479180}" type="pres">
      <dgm:prSet presAssocID="{13BE75EC-ECEC-4134-90D3-60996EF19E9C}" presName="rootText" presStyleLbl="node2" presStyleIdx="0" presStyleCnt="4">
        <dgm:presLayoutVars>
          <dgm:chPref val="3"/>
        </dgm:presLayoutVars>
      </dgm:prSet>
      <dgm:spPr/>
    </dgm:pt>
    <dgm:pt modelId="{2D894204-8EAC-4869-BFCD-E53EAFE10C09}" type="pres">
      <dgm:prSet presAssocID="{13BE75EC-ECEC-4134-90D3-60996EF19E9C}" presName="rootConnector" presStyleLbl="node2" presStyleIdx="0" presStyleCnt="4"/>
      <dgm:spPr/>
    </dgm:pt>
    <dgm:pt modelId="{7A6611D2-2EFE-4582-BA40-DC59FBD534B2}" type="pres">
      <dgm:prSet presAssocID="{13BE75EC-ECEC-4134-90D3-60996EF19E9C}" presName="hierChild4" presStyleCnt="0"/>
      <dgm:spPr/>
    </dgm:pt>
    <dgm:pt modelId="{1DD4F42A-1967-4AD6-9F23-C44754DE916D}" type="pres">
      <dgm:prSet presAssocID="{9E47B23B-59C2-4F0F-80D4-DF581E6830C7}" presName="Name37" presStyleLbl="parChTrans1D3" presStyleIdx="0" presStyleCnt="8"/>
      <dgm:spPr/>
    </dgm:pt>
    <dgm:pt modelId="{5CB66C60-33E1-43F0-A872-4154E2E92FD2}" type="pres">
      <dgm:prSet presAssocID="{FECADB98-91AE-41CD-B01F-F5868E527C51}" presName="hierRoot2" presStyleCnt="0">
        <dgm:presLayoutVars>
          <dgm:hierBranch val="init"/>
        </dgm:presLayoutVars>
      </dgm:prSet>
      <dgm:spPr/>
    </dgm:pt>
    <dgm:pt modelId="{D5277C5B-9B19-4A63-83BE-B2214861CD8E}" type="pres">
      <dgm:prSet presAssocID="{FECADB98-91AE-41CD-B01F-F5868E527C51}" presName="rootComposite" presStyleCnt="0"/>
      <dgm:spPr/>
    </dgm:pt>
    <dgm:pt modelId="{6CBDB15E-657E-4E4D-8C3E-B1741F0D4E41}" type="pres">
      <dgm:prSet presAssocID="{FECADB98-91AE-41CD-B01F-F5868E527C51}" presName="rootText" presStyleLbl="node3" presStyleIdx="0" presStyleCnt="8">
        <dgm:presLayoutVars>
          <dgm:chPref val="3"/>
        </dgm:presLayoutVars>
      </dgm:prSet>
      <dgm:spPr/>
    </dgm:pt>
    <dgm:pt modelId="{2485A8B8-BDF6-419C-8ED7-B3F9C9188D69}" type="pres">
      <dgm:prSet presAssocID="{FECADB98-91AE-41CD-B01F-F5868E527C51}" presName="rootConnector" presStyleLbl="node3" presStyleIdx="0" presStyleCnt="8"/>
      <dgm:spPr/>
    </dgm:pt>
    <dgm:pt modelId="{3FEF42A4-4C52-47D8-B678-276D5E21FB80}" type="pres">
      <dgm:prSet presAssocID="{FECADB98-91AE-41CD-B01F-F5868E527C51}" presName="hierChild4" presStyleCnt="0"/>
      <dgm:spPr/>
    </dgm:pt>
    <dgm:pt modelId="{3DEA6FF8-A4BB-4C52-AC3B-2085873EEB12}" type="pres">
      <dgm:prSet presAssocID="{FECADB98-91AE-41CD-B01F-F5868E527C51}" presName="hierChild5" presStyleCnt="0"/>
      <dgm:spPr/>
    </dgm:pt>
    <dgm:pt modelId="{12362120-27EF-403D-AAC2-3272832BF36B}" type="pres">
      <dgm:prSet presAssocID="{B4DB4210-4CFE-4960-9433-B171086347FA}" presName="Name37" presStyleLbl="parChTrans1D3" presStyleIdx="1" presStyleCnt="8"/>
      <dgm:spPr/>
    </dgm:pt>
    <dgm:pt modelId="{E177806A-96ED-43B8-ADD5-5F6FC28BE785}" type="pres">
      <dgm:prSet presAssocID="{8CC41BC7-60BF-4FF3-81E7-1B5070FAF9CC}" presName="hierRoot2" presStyleCnt="0">
        <dgm:presLayoutVars>
          <dgm:hierBranch val="init"/>
        </dgm:presLayoutVars>
      </dgm:prSet>
      <dgm:spPr/>
    </dgm:pt>
    <dgm:pt modelId="{13F8D18B-9D0F-4B8A-BDED-CD960853A9FD}" type="pres">
      <dgm:prSet presAssocID="{8CC41BC7-60BF-4FF3-81E7-1B5070FAF9CC}" presName="rootComposite" presStyleCnt="0"/>
      <dgm:spPr/>
    </dgm:pt>
    <dgm:pt modelId="{D75D16E8-741F-43E6-BF9A-7D46FA84843D}" type="pres">
      <dgm:prSet presAssocID="{8CC41BC7-60BF-4FF3-81E7-1B5070FAF9CC}" presName="rootText" presStyleLbl="node3" presStyleIdx="1" presStyleCnt="8">
        <dgm:presLayoutVars>
          <dgm:chPref val="3"/>
        </dgm:presLayoutVars>
      </dgm:prSet>
      <dgm:spPr/>
    </dgm:pt>
    <dgm:pt modelId="{49096A43-C36C-4C2E-ADF6-0EA81B56330E}" type="pres">
      <dgm:prSet presAssocID="{8CC41BC7-60BF-4FF3-81E7-1B5070FAF9CC}" presName="rootConnector" presStyleLbl="node3" presStyleIdx="1" presStyleCnt="8"/>
      <dgm:spPr/>
    </dgm:pt>
    <dgm:pt modelId="{1D8061E9-3CF4-4399-AD15-3F22939672AB}" type="pres">
      <dgm:prSet presAssocID="{8CC41BC7-60BF-4FF3-81E7-1B5070FAF9CC}" presName="hierChild4" presStyleCnt="0"/>
      <dgm:spPr/>
    </dgm:pt>
    <dgm:pt modelId="{FDA2DD74-340E-46A3-8613-D0B2E71FD5C0}" type="pres">
      <dgm:prSet presAssocID="{8CC41BC7-60BF-4FF3-81E7-1B5070FAF9CC}" presName="hierChild5" presStyleCnt="0"/>
      <dgm:spPr/>
    </dgm:pt>
    <dgm:pt modelId="{80B18994-D1E0-4091-921D-10DD6AC809A2}" type="pres">
      <dgm:prSet presAssocID="{13BE75EC-ECEC-4134-90D3-60996EF19E9C}" presName="hierChild5" presStyleCnt="0"/>
      <dgm:spPr/>
    </dgm:pt>
    <dgm:pt modelId="{9ED83027-CFA7-411B-8E35-A1B3AE6C7348}" type="pres">
      <dgm:prSet presAssocID="{8B35CBE3-FC2A-4D86-9643-06948A2AA1F3}" presName="Name37" presStyleLbl="parChTrans1D2" presStyleIdx="1" presStyleCnt="4"/>
      <dgm:spPr/>
    </dgm:pt>
    <dgm:pt modelId="{9AE66018-86C5-4CFD-B8A3-81D522CF03A0}" type="pres">
      <dgm:prSet presAssocID="{F299A627-D796-4C3B-8CF8-F899876917E6}" presName="hierRoot2" presStyleCnt="0">
        <dgm:presLayoutVars>
          <dgm:hierBranch val="init"/>
        </dgm:presLayoutVars>
      </dgm:prSet>
      <dgm:spPr/>
    </dgm:pt>
    <dgm:pt modelId="{80DF661A-3E10-493B-B838-FEDAAFC67F74}" type="pres">
      <dgm:prSet presAssocID="{F299A627-D796-4C3B-8CF8-F899876917E6}" presName="rootComposite" presStyleCnt="0"/>
      <dgm:spPr/>
    </dgm:pt>
    <dgm:pt modelId="{E8D9BC9E-0B6B-4854-BADE-EDCCB32275EC}" type="pres">
      <dgm:prSet presAssocID="{F299A627-D796-4C3B-8CF8-F899876917E6}" presName="rootText" presStyleLbl="node2" presStyleIdx="1" presStyleCnt="4">
        <dgm:presLayoutVars>
          <dgm:chPref val="3"/>
        </dgm:presLayoutVars>
      </dgm:prSet>
      <dgm:spPr/>
    </dgm:pt>
    <dgm:pt modelId="{5A5E9D0A-8F47-4232-B396-35176D0DA38E}" type="pres">
      <dgm:prSet presAssocID="{F299A627-D796-4C3B-8CF8-F899876917E6}" presName="rootConnector" presStyleLbl="node2" presStyleIdx="1" presStyleCnt="4"/>
      <dgm:spPr/>
    </dgm:pt>
    <dgm:pt modelId="{AE65260E-6C4E-426D-AFDA-BF44F522CE09}" type="pres">
      <dgm:prSet presAssocID="{F299A627-D796-4C3B-8CF8-F899876917E6}" presName="hierChild4" presStyleCnt="0"/>
      <dgm:spPr/>
    </dgm:pt>
    <dgm:pt modelId="{4179EDEC-413E-4B8D-A968-71AE665F4F36}" type="pres">
      <dgm:prSet presAssocID="{743EAE2E-D1C4-434C-A3BC-0ECF5BD12DAC}" presName="Name37" presStyleLbl="parChTrans1D3" presStyleIdx="2" presStyleCnt="8"/>
      <dgm:spPr/>
    </dgm:pt>
    <dgm:pt modelId="{25FFB79E-7FF7-4168-B76F-18FDA463E61F}" type="pres">
      <dgm:prSet presAssocID="{60970B94-7AA7-4D45-8C3B-8DDFF56A3033}" presName="hierRoot2" presStyleCnt="0">
        <dgm:presLayoutVars>
          <dgm:hierBranch val="init"/>
        </dgm:presLayoutVars>
      </dgm:prSet>
      <dgm:spPr/>
    </dgm:pt>
    <dgm:pt modelId="{EDE0C8AB-5D51-49B7-AED9-A44CC50E8E43}" type="pres">
      <dgm:prSet presAssocID="{60970B94-7AA7-4D45-8C3B-8DDFF56A3033}" presName="rootComposite" presStyleCnt="0"/>
      <dgm:spPr/>
    </dgm:pt>
    <dgm:pt modelId="{E2E55B85-2ED4-4DA6-B863-D58A7C051E94}" type="pres">
      <dgm:prSet presAssocID="{60970B94-7AA7-4D45-8C3B-8DDFF56A3033}" presName="rootText" presStyleLbl="node3" presStyleIdx="2" presStyleCnt="8">
        <dgm:presLayoutVars>
          <dgm:chPref val="3"/>
        </dgm:presLayoutVars>
      </dgm:prSet>
      <dgm:spPr/>
    </dgm:pt>
    <dgm:pt modelId="{C7589A32-BB71-4642-81C1-DE03AA109EB2}" type="pres">
      <dgm:prSet presAssocID="{60970B94-7AA7-4D45-8C3B-8DDFF56A3033}" presName="rootConnector" presStyleLbl="node3" presStyleIdx="2" presStyleCnt="8"/>
      <dgm:spPr/>
    </dgm:pt>
    <dgm:pt modelId="{02FDD460-2E19-44AA-9AAB-18958CB716F7}" type="pres">
      <dgm:prSet presAssocID="{60970B94-7AA7-4D45-8C3B-8DDFF56A3033}" presName="hierChild4" presStyleCnt="0"/>
      <dgm:spPr/>
    </dgm:pt>
    <dgm:pt modelId="{29B736D2-004C-42CD-91B6-C941F78F3810}" type="pres">
      <dgm:prSet presAssocID="{60970B94-7AA7-4D45-8C3B-8DDFF56A3033}" presName="hierChild5" presStyleCnt="0"/>
      <dgm:spPr/>
    </dgm:pt>
    <dgm:pt modelId="{EA6F3EB3-2118-4A78-8757-24C591B87631}" type="pres">
      <dgm:prSet presAssocID="{E358B91E-7FDF-46B3-BCD4-2F975FCCEA90}" presName="Name37" presStyleLbl="parChTrans1D3" presStyleIdx="3" presStyleCnt="8"/>
      <dgm:spPr/>
    </dgm:pt>
    <dgm:pt modelId="{FA9222DC-48A1-4D4A-83E5-C35EF5F8C551}" type="pres">
      <dgm:prSet presAssocID="{B79257DB-A9E5-4646-8D74-3E357642049D}" presName="hierRoot2" presStyleCnt="0">
        <dgm:presLayoutVars>
          <dgm:hierBranch val="init"/>
        </dgm:presLayoutVars>
      </dgm:prSet>
      <dgm:spPr/>
    </dgm:pt>
    <dgm:pt modelId="{5B8E2240-4F75-4B08-9BE9-88CB96DE90D1}" type="pres">
      <dgm:prSet presAssocID="{B79257DB-A9E5-4646-8D74-3E357642049D}" presName="rootComposite" presStyleCnt="0"/>
      <dgm:spPr/>
    </dgm:pt>
    <dgm:pt modelId="{A4EAD904-75BB-4957-B985-AF77144F01ED}" type="pres">
      <dgm:prSet presAssocID="{B79257DB-A9E5-4646-8D74-3E357642049D}" presName="rootText" presStyleLbl="node3" presStyleIdx="3" presStyleCnt="8">
        <dgm:presLayoutVars>
          <dgm:chPref val="3"/>
        </dgm:presLayoutVars>
      </dgm:prSet>
      <dgm:spPr/>
    </dgm:pt>
    <dgm:pt modelId="{D68D8ADA-27D6-485F-B6CA-A58AA6441A70}" type="pres">
      <dgm:prSet presAssocID="{B79257DB-A9E5-4646-8D74-3E357642049D}" presName="rootConnector" presStyleLbl="node3" presStyleIdx="3" presStyleCnt="8"/>
      <dgm:spPr/>
    </dgm:pt>
    <dgm:pt modelId="{F4D66865-15AD-454A-B1E9-A3FC43115CA2}" type="pres">
      <dgm:prSet presAssocID="{B79257DB-A9E5-4646-8D74-3E357642049D}" presName="hierChild4" presStyleCnt="0"/>
      <dgm:spPr/>
    </dgm:pt>
    <dgm:pt modelId="{D58C02A2-AF03-44E8-BF11-E7B0ED528579}" type="pres">
      <dgm:prSet presAssocID="{B79257DB-A9E5-4646-8D74-3E357642049D}" presName="hierChild5" presStyleCnt="0"/>
      <dgm:spPr/>
    </dgm:pt>
    <dgm:pt modelId="{B3EB2A9C-85C9-47AF-83BF-5A77495DFD82}" type="pres">
      <dgm:prSet presAssocID="{0A387046-1E0A-4875-AAAF-2E11EBD9D1C2}" presName="Name37" presStyleLbl="parChTrans1D3" presStyleIdx="4" presStyleCnt="8"/>
      <dgm:spPr/>
    </dgm:pt>
    <dgm:pt modelId="{40452C91-6061-47C7-BE0E-4E4555284A34}" type="pres">
      <dgm:prSet presAssocID="{F233E70F-B9F6-4966-9564-DC4E217B1100}" presName="hierRoot2" presStyleCnt="0">
        <dgm:presLayoutVars>
          <dgm:hierBranch val="init"/>
        </dgm:presLayoutVars>
      </dgm:prSet>
      <dgm:spPr/>
    </dgm:pt>
    <dgm:pt modelId="{2296BB00-34E6-4F12-840E-0AA01CB98942}" type="pres">
      <dgm:prSet presAssocID="{F233E70F-B9F6-4966-9564-DC4E217B1100}" presName="rootComposite" presStyleCnt="0"/>
      <dgm:spPr/>
    </dgm:pt>
    <dgm:pt modelId="{0B51A327-28F3-41AA-A942-807A32DA9717}" type="pres">
      <dgm:prSet presAssocID="{F233E70F-B9F6-4966-9564-DC4E217B1100}" presName="rootText" presStyleLbl="node3" presStyleIdx="4" presStyleCnt="8">
        <dgm:presLayoutVars>
          <dgm:chPref val="3"/>
        </dgm:presLayoutVars>
      </dgm:prSet>
      <dgm:spPr/>
    </dgm:pt>
    <dgm:pt modelId="{75DDE329-91BE-4474-B183-59822F77D276}" type="pres">
      <dgm:prSet presAssocID="{F233E70F-B9F6-4966-9564-DC4E217B1100}" presName="rootConnector" presStyleLbl="node3" presStyleIdx="4" presStyleCnt="8"/>
      <dgm:spPr/>
    </dgm:pt>
    <dgm:pt modelId="{3ED918AA-BCEF-41CF-914F-2BA07B27184B}" type="pres">
      <dgm:prSet presAssocID="{F233E70F-B9F6-4966-9564-DC4E217B1100}" presName="hierChild4" presStyleCnt="0"/>
      <dgm:spPr/>
    </dgm:pt>
    <dgm:pt modelId="{6B6D1896-E677-43B0-9257-D8580DA252EC}" type="pres">
      <dgm:prSet presAssocID="{F233E70F-B9F6-4966-9564-DC4E217B1100}" presName="hierChild5" presStyleCnt="0"/>
      <dgm:spPr/>
    </dgm:pt>
    <dgm:pt modelId="{D7B1C508-EF50-4A28-BBC2-971227C9B2BB}" type="pres">
      <dgm:prSet presAssocID="{F299A627-D796-4C3B-8CF8-F899876917E6}" presName="hierChild5" presStyleCnt="0"/>
      <dgm:spPr/>
    </dgm:pt>
    <dgm:pt modelId="{6200C56C-8482-4B29-B155-8888C925BA0E}" type="pres">
      <dgm:prSet presAssocID="{0B87F729-7387-4A66-A805-544CADA3BC0B}" presName="Name37" presStyleLbl="parChTrans1D2" presStyleIdx="2" presStyleCnt="4"/>
      <dgm:spPr/>
    </dgm:pt>
    <dgm:pt modelId="{A98E708C-29B4-4C6E-A384-CC4B8B6C420C}" type="pres">
      <dgm:prSet presAssocID="{E3977B66-539C-47F4-8B3A-74E9CBD4509A}" presName="hierRoot2" presStyleCnt="0">
        <dgm:presLayoutVars>
          <dgm:hierBranch val="init"/>
        </dgm:presLayoutVars>
      </dgm:prSet>
      <dgm:spPr/>
    </dgm:pt>
    <dgm:pt modelId="{5BE205BE-F42A-4C54-A9BE-BAC8AF021B24}" type="pres">
      <dgm:prSet presAssocID="{E3977B66-539C-47F4-8B3A-74E9CBD4509A}" presName="rootComposite" presStyleCnt="0"/>
      <dgm:spPr/>
    </dgm:pt>
    <dgm:pt modelId="{43FB9697-3F92-4F18-98F1-4AB64013C8EE}" type="pres">
      <dgm:prSet presAssocID="{E3977B66-539C-47F4-8B3A-74E9CBD4509A}" presName="rootText" presStyleLbl="node2" presStyleIdx="2" presStyleCnt="4">
        <dgm:presLayoutVars>
          <dgm:chPref val="3"/>
        </dgm:presLayoutVars>
      </dgm:prSet>
      <dgm:spPr/>
    </dgm:pt>
    <dgm:pt modelId="{DF47E477-84F5-4A37-94B6-3025C2722F13}" type="pres">
      <dgm:prSet presAssocID="{E3977B66-539C-47F4-8B3A-74E9CBD4509A}" presName="rootConnector" presStyleLbl="node2" presStyleIdx="2" presStyleCnt="4"/>
      <dgm:spPr/>
    </dgm:pt>
    <dgm:pt modelId="{BFB31B2F-7AFA-4B9F-A0A3-12192A90154B}" type="pres">
      <dgm:prSet presAssocID="{E3977B66-539C-47F4-8B3A-74E9CBD4509A}" presName="hierChild4" presStyleCnt="0"/>
      <dgm:spPr/>
    </dgm:pt>
    <dgm:pt modelId="{DD75FD3E-5C6B-4BED-803A-D0531BD92A60}" type="pres">
      <dgm:prSet presAssocID="{AB60B865-B08F-4AB2-84C2-9C4D746A960F}" presName="Name37" presStyleLbl="parChTrans1D3" presStyleIdx="5" presStyleCnt="8"/>
      <dgm:spPr/>
    </dgm:pt>
    <dgm:pt modelId="{8A42646B-BCF5-4153-AF4D-5ED8AFE0A50B}" type="pres">
      <dgm:prSet presAssocID="{5A4BB785-CB34-499E-9F93-E7630EEB1D46}" presName="hierRoot2" presStyleCnt="0">
        <dgm:presLayoutVars>
          <dgm:hierBranch val="init"/>
        </dgm:presLayoutVars>
      </dgm:prSet>
      <dgm:spPr/>
    </dgm:pt>
    <dgm:pt modelId="{2BCF4E34-767F-4386-8BAE-A51FC9CAA396}" type="pres">
      <dgm:prSet presAssocID="{5A4BB785-CB34-499E-9F93-E7630EEB1D46}" presName="rootComposite" presStyleCnt="0"/>
      <dgm:spPr/>
    </dgm:pt>
    <dgm:pt modelId="{3321158E-7136-431D-8BEE-33730B24E84E}" type="pres">
      <dgm:prSet presAssocID="{5A4BB785-CB34-499E-9F93-E7630EEB1D46}" presName="rootText" presStyleLbl="node3" presStyleIdx="5" presStyleCnt="8">
        <dgm:presLayoutVars>
          <dgm:chPref val="3"/>
        </dgm:presLayoutVars>
      </dgm:prSet>
      <dgm:spPr/>
    </dgm:pt>
    <dgm:pt modelId="{586F29C6-43B6-410A-866C-62CE46116C4D}" type="pres">
      <dgm:prSet presAssocID="{5A4BB785-CB34-499E-9F93-E7630EEB1D46}" presName="rootConnector" presStyleLbl="node3" presStyleIdx="5" presStyleCnt="8"/>
      <dgm:spPr/>
    </dgm:pt>
    <dgm:pt modelId="{8447B0A9-A8EF-4621-9E9C-86930B865194}" type="pres">
      <dgm:prSet presAssocID="{5A4BB785-CB34-499E-9F93-E7630EEB1D46}" presName="hierChild4" presStyleCnt="0"/>
      <dgm:spPr/>
    </dgm:pt>
    <dgm:pt modelId="{02BA192B-F6FE-4120-9A08-03D879F80147}" type="pres">
      <dgm:prSet presAssocID="{5A4BB785-CB34-499E-9F93-E7630EEB1D46}" presName="hierChild5" presStyleCnt="0"/>
      <dgm:spPr/>
    </dgm:pt>
    <dgm:pt modelId="{799B2566-3572-47DB-9823-F2523B68AF4A}" type="pres">
      <dgm:prSet presAssocID="{7AC27B2E-8E05-48AF-9557-6E47DF3240A6}" presName="Name37" presStyleLbl="parChTrans1D3" presStyleIdx="6" presStyleCnt="8"/>
      <dgm:spPr/>
    </dgm:pt>
    <dgm:pt modelId="{817DEB4B-1FFB-4E2C-8EB0-F5AF93EF1B8A}" type="pres">
      <dgm:prSet presAssocID="{743BC683-2CD0-438E-8D58-B6D8D7DC197D}" presName="hierRoot2" presStyleCnt="0">
        <dgm:presLayoutVars>
          <dgm:hierBranch val="init"/>
        </dgm:presLayoutVars>
      </dgm:prSet>
      <dgm:spPr/>
    </dgm:pt>
    <dgm:pt modelId="{5DB956E7-A09F-443B-8ADA-6C5138B27ECA}" type="pres">
      <dgm:prSet presAssocID="{743BC683-2CD0-438E-8D58-B6D8D7DC197D}" presName="rootComposite" presStyleCnt="0"/>
      <dgm:spPr/>
    </dgm:pt>
    <dgm:pt modelId="{746A49C7-BA35-40CD-BB94-6509EDD1DCCD}" type="pres">
      <dgm:prSet presAssocID="{743BC683-2CD0-438E-8D58-B6D8D7DC197D}" presName="rootText" presStyleLbl="node3" presStyleIdx="6" presStyleCnt="8" custLinFactNeighborY="769">
        <dgm:presLayoutVars>
          <dgm:chPref val="3"/>
        </dgm:presLayoutVars>
      </dgm:prSet>
      <dgm:spPr/>
    </dgm:pt>
    <dgm:pt modelId="{24338799-AFD8-406C-8A0F-63C85E1057D5}" type="pres">
      <dgm:prSet presAssocID="{743BC683-2CD0-438E-8D58-B6D8D7DC197D}" presName="rootConnector" presStyleLbl="node3" presStyleIdx="6" presStyleCnt="8"/>
      <dgm:spPr/>
    </dgm:pt>
    <dgm:pt modelId="{6571CC8E-56A6-458F-87C9-A9116E33A769}" type="pres">
      <dgm:prSet presAssocID="{743BC683-2CD0-438E-8D58-B6D8D7DC197D}" presName="hierChild4" presStyleCnt="0"/>
      <dgm:spPr/>
    </dgm:pt>
    <dgm:pt modelId="{21CB8B87-4D29-4E83-88D9-6EA4018076E7}" type="pres">
      <dgm:prSet presAssocID="{743BC683-2CD0-438E-8D58-B6D8D7DC197D}" presName="hierChild5" presStyleCnt="0"/>
      <dgm:spPr/>
    </dgm:pt>
    <dgm:pt modelId="{A09F52B9-6250-46CE-BF1C-19FB8537B82D}" type="pres">
      <dgm:prSet presAssocID="{E3977B66-539C-47F4-8B3A-74E9CBD4509A}" presName="hierChild5" presStyleCnt="0"/>
      <dgm:spPr/>
    </dgm:pt>
    <dgm:pt modelId="{9C7135AE-5FA6-445D-A3A5-3829CFF19E61}" type="pres">
      <dgm:prSet presAssocID="{459E77E9-B60A-4CCD-B14F-C8939B87A93B}" presName="Name37" presStyleLbl="parChTrans1D2" presStyleIdx="3" presStyleCnt="4"/>
      <dgm:spPr/>
    </dgm:pt>
    <dgm:pt modelId="{8A13F426-63B4-42AB-993D-9C79EBC9D1E2}" type="pres">
      <dgm:prSet presAssocID="{E1821513-FEEF-46FB-8E20-7480B5CB5E03}" presName="hierRoot2" presStyleCnt="0">
        <dgm:presLayoutVars>
          <dgm:hierBranch val="init"/>
        </dgm:presLayoutVars>
      </dgm:prSet>
      <dgm:spPr/>
    </dgm:pt>
    <dgm:pt modelId="{618EBA78-B2BE-41F5-82D4-F92B1228FD31}" type="pres">
      <dgm:prSet presAssocID="{E1821513-FEEF-46FB-8E20-7480B5CB5E03}" presName="rootComposite" presStyleCnt="0"/>
      <dgm:spPr/>
    </dgm:pt>
    <dgm:pt modelId="{B47DEC91-D6BD-4C58-AE2F-6BBBAEFD2964}" type="pres">
      <dgm:prSet presAssocID="{E1821513-FEEF-46FB-8E20-7480B5CB5E03}" presName="rootText" presStyleLbl="node2" presStyleIdx="3" presStyleCnt="4">
        <dgm:presLayoutVars>
          <dgm:chPref val="3"/>
        </dgm:presLayoutVars>
      </dgm:prSet>
      <dgm:spPr/>
    </dgm:pt>
    <dgm:pt modelId="{7AA417AA-6EB3-401E-94E1-30862B54C1A8}" type="pres">
      <dgm:prSet presAssocID="{E1821513-FEEF-46FB-8E20-7480B5CB5E03}" presName="rootConnector" presStyleLbl="node2" presStyleIdx="3" presStyleCnt="4"/>
      <dgm:spPr/>
    </dgm:pt>
    <dgm:pt modelId="{64E604F8-1CFE-43C6-96B7-3D5163795576}" type="pres">
      <dgm:prSet presAssocID="{E1821513-FEEF-46FB-8E20-7480B5CB5E03}" presName="hierChild4" presStyleCnt="0"/>
      <dgm:spPr/>
    </dgm:pt>
    <dgm:pt modelId="{1C29D36B-D478-45BD-8CE3-0B39C92DADC5}" type="pres">
      <dgm:prSet presAssocID="{CF5D9F73-CD42-4033-8079-D838DBF17B44}" presName="Name37" presStyleLbl="parChTrans1D3" presStyleIdx="7" presStyleCnt="8"/>
      <dgm:spPr/>
    </dgm:pt>
    <dgm:pt modelId="{E6731CCC-A0A8-4D3A-9B87-1A0FBF29974E}" type="pres">
      <dgm:prSet presAssocID="{7175AF7D-F550-4100-8D0A-FF0964499256}" presName="hierRoot2" presStyleCnt="0">
        <dgm:presLayoutVars>
          <dgm:hierBranch val="init"/>
        </dgm:presLayoutVars>
      </dgm:prSet>
      <dgm:spPr/>
    </dgm:pt>
    <dgm:pt modelId="{AB44800C-B4DC-4900-9392-7F1E4C262945}" type="pres">
      <dgm:prSet presAssocID="{7175AF7D-F550-4100-8D0A-FF0964499256}" presName="rootComposite" presStyleCnt="0"/>
      <dgm:spPr/>
    </dgm:pt>
    <dgm:pt modelId="{A33E1C43-D13C-4167-954E-6D75530EE9F5}" type="pres">
      <dgm:prSet presAssocID="{7175AF7D-F550-4100-8D0A-FF0964499256}" presName="rootText" presStyleLbl="node3" presStyleIdx="7" presStyleCnt="8">
        <dgm:presLayoutVars>
          <dgm:chPref val="3"/>
        </dgm:presLayoutVars>
      </dgm:prSet>
      <dgm:spPr/>
    </dgm:pt>
    <dgm:pt modelId="{050E1753-307D-4305-A7F4-7601238915E0}" type="pres">
      <dgm:prSet presAssocID="{7175AF7D-F550-4100-8D0A-FF0964499256}" presName="rootConnector" presStyleLbl="node3" presStyleIdx="7" presStyleCnt="8"/>
      <dgm:spPr/>
    </dgm:pt>
    <dgm:pt modelId="{91BF7350-45EF-4E4B-B906-900179A4AC6E}" type="pres">
      <dgm:prSet presAssocID="{7175AF7D-F550-4100-8D0A-FF0964499256}" presName="hierChild4" presStyleCnt="0"/>
      <dgm:spPr/>
    </dgm:pt>
    <dgm:pt modelId="{2784F7E0-202D-4815-BB38-76A49D786F7E}" type="pres">
      <dgm:prSet presAssocID="{7175AF7D-F550-4100-8D0A-FF0964499256}" presName="hierChild5" presStyleCnt="0"/>
      <dgm:spPr/>
    </dgm:pt>
    <dgm:pt modelId="{25A6590E-EF78-4582-B0EF-6A72822D07EF}" type="pres">
      <dgm:prSet presAssocID="{E1821513-FEEF-46FB-8E20-7480B5CB5E03}" presName="hierChild5" presStyleCnt="0"/>
      <dgm:spPr/>
    </dgm:pt>
    <dgm:pt modelId="{00BB53B8-0429-4F3F-8DED-705FC2A44004}" type="pres">
      <dgm:prSet presAssocID="{BBC074BD-C669-4EBD-9FD8-D22F6F116873}" presName="hierChild3" presStyleCnt="0"/>
      <dgm:spPr/>
    </dgm:pt>
  </dgm:ptLst>
  <dgm:cxnLst>
    <dgm:cxn modelId="{84DC0D02-B65A-47BD-8A5E-0C44336FB410}" srcId="{E1821513-FEEF-46FB-8E20-7480B5CB5E03}" destId="{7175AF7D-F550-4100-8D0A-FF0964499256}" srcOrd="0" destOrd="0" parTransId="{CF5D9F73-CD42-4033-8079-D838DBF17B44}" sibTransId="{C4FDED5B-080F-46BC-BC1D-FB31058E5147}"/>
    <dgm:cxn modelId="{D6FEEB03-C4F2-4F8B-8DB5-8BC6B2CA29C5}" srcId="{E3977B66-539C-47F4-8B3A-74E9CBD4509A}" destId="{743BC683-2CD0-438E-8D58-B6D8D7DC197D}" srcOrd="1" destOrd="0" parTransId="{7AC27B2E-8E05-48AF-9557-6E47DF3240A6}" sibTransId="{E05F9DC7-9123-4BA8-977F-9E935203A100}"/>
    <dgm:cxn modelId="{45629107-8970-4BCC-B104-29E2C4FA03A0}" type="presOf" srcId="{5A4BB785-CB34-499E-9F93-E7630EEB1D46}" destId="{586F29C6-43B6-410A-866C-62CE46116C4D}" srcOrd="1" destOrd="0" presId="urn:microsoft.com/office/officeart/2005/8/layout/orgChart1"/>
    <dgm:cxn modelId="{32ED230A-5D5D-49E7-B7A3-731E05DE85B1}" type="presOf" srcId="{F299A627-D796-4C3B-8CF8-F899876917E6}" destId="{E8D9BC9E-0B6B-4854-BADE-EDCCB32275EC}" srcOrd="0" destOrd="0" presId="urn:microsoft.com/office/officeart/2005/8/layout/orgChart1"/>
    <dgm:cxn modelId="{41E5C60A-4B20-425A-B600-C731E72C2299}" srcId="{E3977B66-539C-47F4-8B3A-74E9CBD4509A}" destId="{5A4BB785-CB34-499E-9F93-E7630EEB1D46}" srcOrd="0" destOrd="0" parTransId="{AB60B865-B08F-4AB2-84C2-9C4D746A960F}" sibTransId="{065AFB77-4E17-475E-A5D6-946BD49403C8}"/>
    <dgm:cxn modelId="{B187A813-48FB-4142-A00C-BD9C12F09D05}" type="presOf" srcId="{0B87F729-7387-4A66-A805-544CADA3BC0B}" destId="{6200C56C-8482-4B29-B155-8888C925BA0E}" srcOrd="0" destOrd="0" presId="urn:microsoft.com/office/officeart/2005/8/layout/orgChart1"/>
    <dgm:cxn modelId="{5B34E41E-9A6B-45B2-8C3A-16FD3CF22E94}" type="presOf" srcId="{7AC27B2E-8E05-48AF-9557-6E47DF3240A6}" destId="{799B2566-3572-47DB-9823-F2523B68AF4A}" srcOrd="0" destOrd="0" presId="urn:microsoft.com/office/officeart/2005/8/layout/orgChart1"/>
    <dgm:cxn modelId="{344BDC22-7364-41BA-9168-62CD39ECFBC8}" type="presOf" srcId="{8CC41BC7-60BF-4FF3-81E7-1B5070FAF9CC}" destId="{49096A43-C36C-4C2E-ADF6-0EA81B56330E}" srcOrd="1" destOrd="0" presId="urn:microsoft.com/office/officeart/2005/8/layout/orgChart1"/>
    <dgm:cxn modelId="{B4E48623-A7EC-4117-9804-760B5BCE0E8C}" type="presOf" srcId="{743BC683-2CD0-438E-8D58-B6D8D7DC197D}" destId="{746A49C7-BA35-40CD-BB94-6509EDD1DCCD}" srcOrd="0" destOrd="0" presId="urn:microsoft.com/office/officeart/2005/8/layout/orgChart1"/>
    <dgm:cxn modelId="{C79E5F2A-50AA-4F99-AA77-A89BDE35C8A1}" type="presOf" srcId="{F233E70F-B9F6-4966-9564-DC4E217B1100}" destId="{75DDE329-91BE-4474-B183-59822F77D276}" srcOrd="1" destOrd="0" presId="urn:microsoft.com/office/officeart/2005/8/layout/orgChart1"/>
    <dgm:cxn modelId="{58DDF02E-9959-4E47-ACCA-ECE48FEE541E}" type="presOf" srcId="{13BE75EC-ECEC-4134-90D3-60996EF19E9C}" destId="{2D894204-8EAC-4869-BFCD-E53EAFE10C09}" srcOrd="1" destOrd="0" presId="urn:microsoft.com/office/officeart/2005/8/layout/orgChart1"/>
    <dgm:cxn modelId="{04732C32-C2C0-4499-B587-CDAD6D740834}" type="presOf" srcId="{743BC683-2CD0-438E-8D58-B6D8D7DC197D}" destId="{24338799-AFD8-406C-8A0F-63C85E1057D5}" srcOrd="1" destOrd="0" presId="urn:microsoft.com/office/officeart/2005/8/layout/orgChart1"/>
    <dgm:cxn modelId="{323E593D-F235-46EF-8E6F-42F2A019E284}" type="presOf" srcId="{60970B94-7AA7-4D45-8C3B-8DDFF56A3033}" destId="{C7589A32-BB71-4642-81C1-DE03AA109EB2}" srcOrd="1" destOrd="0" presId="urn:microsoft.com/office/officeart/2005/8/layout/orgChart1"/>
    <dgm:cxn modelId="{CBED265B-FB6B-41CD-A6BD-67B27FE6F8D7}" type="presOf" srcId="{13BE75EC-ECEC-4134-90D3-60996EF19E9C}" destId="{9DCDAFB3-1CD4-4DF3-A85B-30D93F479180}" srcOrd="0" destOrd="0" presId="urn:microsoft.com/office/officeart/2005/8/layout/orgChart1"/>
    <dgm:cxn modelId="{D1E6BD5B-3F13-450E-AEBB-5966143D632F}" type="presOf" srcId="{743EAE2E-D1C4-434C-A3BC-0ECF5BD12DAC}" destId="{4179EDEC-413E-4B8D-A968-71AE665F4F36}" srcOrd="0" destOrd="0" presId="urn:microsoft.com/office/officeart/2005/8/layout/orgChart1"/>
    <dgm:cxn modelId="{5AFF725E-47CE-486B-AC9F-0F3167062394}" srcId="{F299A627-D796-4C3B-8CF8-F899876917E6}" destId="{F233E70F-B9F6-4966-9564-DC4E217B1100}" srcOrd="2" destOrd="0" parTransId="{0A387046-1E0A-4875-AAAF-2E11EBD9D1C2}" sibTransId="{E32D3765-0122-40CD-B27A-1AC82408C856}"/>
    <dgm:cxn modelId="{588FC042-C946-4877-8765-421D116C1336}" type="presOf" srcId="{E3977B66-539C-47F4-8B3A-74E9CBD4509A}" destId="{43FB9697-3F92-4F18-98F1-4AB64013C8EE}" srcOrd="0" destOrd="0" presId="urn:microsoft.com/office/officeart/2005/8/layout/orgChart1"/>
    <dgm:cxn modelId="{FF7F8463-0969-4F30-BF2D-94C0E1CD66FA}" type="presOf" srcId="{7175AF7D-F550-4100-8D0A-FF0964499256}" destId="{050E1753-307D-4305-A7F4-7601238915E0}" srcOrd="1" destOrd="0" presId="urn:microsoft.com/office/officeart/2005/8/layout/orgChart1"/>
    <dgm:cxn modelId="{E7838A6B-4E2D-461F-B2A0-4A872299D78C}" type="presOf" srcId="{AB60B865-B08F-4AB2-84C2-9C4D746A960F}" destId="{DD75FD3E-5C6B-4BED-803A-D0531BD92A60}" srcOrd="0" destOrd="0" presId="urn:microsoft.com/office/officeart/2005/8/layout/orgChart1"/>
    <dgm:cxn modelId="{4737C36B-899C-4329-98A6-EFB1DF16ED54}" srcId="{F299A627-D796-4C3B-8CF8-F899876917E6}" destId="{60970B94-7AA7-4D45-8C3B-8DDFF56A3033}" srcOrd="0" destOrd="0" parTransId="{743EAE2E-D1C4-434C-A3BC-0ECF5BD12DAC}" sibTransId="{92B9EA21-180C-47B9-A239-AE7C158EF5F8}"/>
    <dgm:cxn modelId="{55D50D6F-2605-4F5E-924C-C436FD96F38E}" type="presOf" srcId="{8CC41BC7-60BF-4FF3-81E7-1B5070FAF9CC}" destId="{D75D16E8-741F-43E6-BF9A-7D46FA84843D}" srcOrd="0" destOrd="0" presId="urn:microsoft.com/office/officeart/2005/8/layout/orgChart1"/>
    <dgm:cxn modelId="{6D8BAF50-F25D-447B-AC91-974F3637FBEF}" type="presOf" srcId="{E358B91E-7FDF-46B3-BCD4-2F975FCCEA90}" destId="{EA6F3EB3-2118-4A78-8757-24C591B87631}" srcOrd="0" destOrd="0" presId="urn:microsoft.com/office/officeart/2005/8/layout/orgChart1"/>
    <dgm:cxn modelId="{EF397853-4FA2-4E24-8121-4A35FA39A681}" type="presOf" srcId="{5DBE9279-8D55-412B-888D-F961C407748B}" destId="{0B05C727-AAB7-4520-94B1-33E7704E0DE5}" srcOrd="0" destOrd="0" presId="urn:microsoft.com/office/officeart/2005/8/layout/orgChart1"/>
    <dgm:cxn modelId="{A280D353-65B1-4D4E-9704-AFFEF106EA0D}" type="presOf" srcId="{9E47B23B-59C2-4F0F-80D4-DF581E6830C7}" destId="{1DD4F42A-1967-4AD6-9F23-C44754DE916D}" srcOrd="0" destOrd="0" presId="urn:microsoft.com/office/officeart/2005/8/layout/orgChart1"/>
    <dgm:cxn modelId="{09AD0C5A-A5FE-4A22-A2F5-F05F13574C5B}" type="presOf" srcId="{B79257DB-A9E5-4646-8D74-3E357642049D}" destId="{D68D8ADA-27D6-485F-B6CA-A58AA6441A70}" srcOrd="1" destOrd="0" presId="urn:microsoft.com/office/officeart/2005/8/layout/orgChart1"/>
    <dgm:cxn modelId="{4CAB517F-D25F-421A-98C9-53BC7BF1BB86}" srcId="{F299A627-D796-4C3B-8CF8-F899876917E6}" destId="{B79257DB-A9E5-4646-8D74-3E357642049D}" srcOrd="1" destOrd="0" parTransId="{E358B91E-7FDF-46B3-BCD4-2F975FCCEA90}" sibTransId="{D398AE48-DD44-46B3-8A2C-32945F4819E8}"/>
    <dgm:cxn modelId="{3CAEE782-1B14-4652-BE97-F4D7D17BB3B9}" type="presOf" srcId="{F233E70F-B9F6-4966-9564-DC4E217B1100}" destId="{0B51A327-28F3-41AA-A942-807A32DA9717}" srcOrd="0" destOrd="0" presId="urn:microsoft.com/office/officeart/2005/8/layout/orgChart1"/>
    <dgm:cxn modelId="{C94F4B83-17B6-4382-B7A0-941329396755}" srcId="{5DBE9279-8D55-412B-888D-F961C407748B}" destId="{BBC074BD-C669-4EBD-9FD8-D22F6F116873}" srcOrd="0" destOrd="0" parTransId="{1420FE73-635F-4CE5-8B10-E15E21C9750F}" sibTransId="{BEE2EAC8-62B0-4AA2-A7AC-4963DB5C2B88}"/>
    <dgm:cxn modelId="{C152FC85-3FBB-472E-B215-D49496C64986}" type="presOf" srcId="{60970B94-7AA7-4D45-8C3B-8DDFF56A3033}" destId="{E2E55B85-2ED4-4DA6-B863-D58A7C051E94}" srcOrd="0" destOrd="0" presId="urn:microsoft.com/office/officeart/2005/8/layout/orgChart1"/>
    <dgm:cxn modelId="{4E87D386-1A9E-458C-A985-D02ED46ADDB9}" srcId="{BBC074BD-C669-4EBD-9FD8-D22F6F116873}" destId="{E1821513-FEEF-46FB-8E20-7480B5CB5E03}" srcOrd="3" destOrd="0" parTransId="{459E77E9-B60A-4CCD-B14F-C8939B87A93B}" sibTransId="{0044B6C5-4DEB-4926-9DB2-F696F05BEEE1}"/>
    <dgm:cxn modelId="{ECF09E8E-B7CE-4971-AD38-0487116A20D9}" type="presOf" srcId="{E1821513-FEEF-46FB-8E20-7480B5CB5E03}" destId="{7AA417AA-6EB3-401E-94E1-30862B54C1A8}" srcOrd="1" destOrd="0" presId="urn:microsoft.com/office/officeart/2005/8/layout/orgChart1"/>
    <dgm:cxn modelId="{A9DDF190-C7EC-46E0-9E57-BD5A87420E6B}" type="presOf" srcId="{B4DB4210-4CFE-4960-9433-B171086347FA}" destId="{12362120-27EF-403D-AAC2-3272832BF36B}" srcOrd="0" destOrd="0" presId="urn:microsoft.com/office/officeart/2005/8/layout/orgChart1"/>
    <dgm:cxn modelId="{DCF88398-DC08-4E29-B401-165A4BB69EED}" type="presOf" srcId="{BBC074BD-C669-4EBD-9FD8-D22F6F116873}" destId="{78972BEC-F106-4F6D-B795-E6E7294734C6}" srcOrd="0" destOrd="0" presId="urn:microsoft.com/office/officeart/2005/8/layout/orgChart1"/>
    <dgm:cxn modelId="{304684A0-7480-4853-8C15-9D1E6BEE9525}" srcId="{13BE75EC-ECEC-4134-90D3-60996EF19E9C}" destId="{8CC41BC7-60BF-4FF3-81E7-1B5070FAF9CC}" srcOrd="1" destOrd="0" parTransId="{B4DB4210-4CFE-4960-9433-B171086347FA}" sibTransId="{FE7769B3-5C2A-4BD9-8437-18FA0F9BCDE2}"/>
    <dgm:cxn modelId="{CC531CA3-6352-4752-AD09-27003C26F215}" type="presOf" srcId="{459E77E9-B60A-4CCD-B14F-C8939B87A93B}" destId="{9C7135AE-5FA6-445D-A3A5-3829CFF19E61}" srcOrd="0" destOrd="0" presId="urn:microsoft.com/office/officeart/2005/8/layout/orgChart1"/>
    <dgm:cxn modelId="{909351A6-FB0D-4B32-80C0-D7478920540F}" type="presOf" srcId="{0A387046-1E0A-4875-AAAF-2E11EBD9D1C2}" destId="{B3EB2A9C-85C9-47AF-83BF-5A77495DFD82}" srcOrd="0" destOrd="0" presId="urn:microsoft.com/office/officeart/2005/8/layout/orgChart1"/>
    <dgm:cxn modelId="{0DF2D1A8-05DE-450C-893E-1DE7B7122BC1}" type="presOf" srcId="{8B35CBE3-FC2A-4D86-9643-06948A2AA1F3}" destId="{9ED83027-CFA7-411B-8E35-A1B3AE6C7348}" srcOrd="0" destOrd="0" presId="urn:microsoft.com/office/officeart/2005/8/layout/orgChart1"/>
    <dgm:cxn modelId="{E74411B5-4DB2-4C09-8B5C-1096BE49865E}" srcId="{BBC074BD-C669-4EBD-9FD8-D22F6F116873}" destId="{13BE75EC-ECEC-4134-90D3-60996EF19E9C}" srcOrd="0" destOrd="0" parTransId="{0845A1C1-70E6-4B50-A411-4D73F34D5CB1}" sibTransId="{8B7131B6-7528-4108-B13F-18C039B1A9BC}"/>
    <dgm:cxn modelId="{055956B8-11AC-4F70-B046-E9BA682CAF36}" type="presOf" srcId="{BBC074BD-C669-4EBD-9FD8-D22F6F116873}" destId="{966903F0-7D47-45C8-A212-0F230AD08A59}" srcOrd="1" destOrd="0" presId="urn:microsoft.com/office/officeart/2005/8/layout/orgChart1"/>
    <dgm:cxn modelId="{4A0A67BA-897C-4C40-A3A3-32E1CD88E79C}" srcId="{13BE75EC-ECEC-4134-90D3-60996EF19E9C}" destId="{FECADB98-91AE-41CD-B01F-F5868E527C51}" srcOrd="0" destOrd="0" parTransId="{9E47B23B-59C2-4F0F-80D4-DF581E6830C7}" sibTransId="{A3C8FC65-99C0-47E1-BC0B-608FC1379A6F}"/>
    <dgm:cxn modelId="{BB270FBC-675F-419F-8321-4947D62F66D8}" type="presOf" srcId="{FECADB98-91AE-41CD-B01F-F5868E527C51}" destId="{2485A8B8-BDF6-419C-8ED7-B3F9C9188D69}" srcOrd="1" destOrd="0" presId="urn:microsoft.com/office/officeart/2005/8/layout/orgChart1"/>
    <dgm:cxn modelId="{C85615BC-2978-4F08-8EF3-61E149547D3F}" type="presOf" srcId="{7175AF7D-F550-4100-8D0A-FF0964499256}" destId="{A33E1C43-D13C-4167-954E-6D75530EE9F5}" srcOrd="0" destOrd="0" presId="urn:microsoft.com/office/officeart/2005/8/layout/orgChart1"/>
    <dgm:cxn modelId="{3761C6BF-CADD-40F7-BBDC-037F74F1E367}" type="presOf" srcId="{0845A1C1-70E6-4B50-A411-4D73F34D5CB1}" destId="{81076DBA-AA0B-4E27-85E5-70B093604F71}" srcOrd="0" destOrd="0" presId="urn:microsoft.com/office/officeart/2005/8/layout/orgChart1"/>
    <dgm:cxn modelId="{C0DF11C2-1BB1-4FBE-AB0B-C8F179AA6237}" type="presOf" srcId="{E3977B66-539C-47F4-8B3A-74E9CBD4509A}" destId="{DF47E477-84F5-4A37-94B6-3025C2722F13}" srcOrd="1" destOrd="0" presId="urn:microsoft.com/office/officeart/2005/8/layout/orgChart1"/>
    <dgm:cxn modelId="{45DD54CB-59C9-4CAD-B529-7D71CA6C24B6}" type="presOf" srcId="{F299A627-D796-4C3B-8CF8-F899876917E6}" destId="{5A5E9D0A-8F47-4232-B396-35176D0DA38E}" srcOrd="1" destOrd="0" presId="urn:microsoft.com/office/officeart/2005/8/layout/orgChart1"/>
    <dgm:cxn modelId="{D6BB83DC-665A-42F0-8DC0-C3B2E4921F5F}" type="presOf" srcId="{FECADB98-91AE-41CD-B01F-F5868E527C51}" destId="{6CBDB15E-657E-4E4D-8C3E-B1741F0D4E41}" srcOrd="0" destOrd="0" presId="urn:microsoft.com/office/officeart/2005/8/layout/orgChart1"/>
    <dgm:cxn modelId="{6A5F8DDD-FC7C-4B3A-98A3-609C424AF0AE}" type="presOf" srcId="{E1821513-FEEF-46FB-8E20-7480B5CB5E03}" destId="{B47DEC91-D6BD-4C58-AE2F-6BBBAEFD2964}" srcOrd="0" destOrd="0" presId="urn:microsoft.com/office/officeart/2005/8/layout/orgChart1"/>
    <dgm:cxn modelId="{D9F8E8E8-18E5-4C41-AD20-B0BF6579F055}" srcId="{BBC074BD-C669-4EBD-9FD8-D22F6F116873}" destId="{E3977B66-539C-47F4-8B3A-74E9CBD4509A}" srcOrd="2" destOrd="0" parTransId="{0B87F729-7387-4A66-A805-544CADA3BC0B}" sibTransId="{3EA24777-D3C6-4D4B-BE08-D8D6418877DD}"/>
    <dgm:cxn modelId="{A68B75E9-79B6-4C09-81A5-9AE73E801389}" type="presOf" srcId="{CF5D9F73-CD42-4033-8079-D838DBF17B44}" destId="{1C29D36B-D478-45BD-8CE3-0B39C92DADC5}" srcOrd="0" destOrd="0" presId="urn:microsoft.com/office/officeart/2005/8/layout/orgChart1"/>
    <dgm:cxn modelId="{7F5EA5EC-9C5F-4A35-8006-65C6856E6652}" type="presOf" srcId="{B79257DB-A9E5-4646-8D74-3E357642049D}" destId="{A4EAD904-75BB-4957-B985-AF77144F01ED}" srcOrd="0" destOrd="0" presId="urn:microsoft.com/office/officeart/2005/8/layout/orgChart1"/>
    <dgm:cxn modelId="{CA539EED-F65D-49CE-913F-97335B7E3714}" type="presOf" srcId="{5A4BB785-CB34-499E-9F93-E7630EEB1D46}" destId="{3321158E-7136-431D-8BEE-33730B24E84E}" srcOrd="0" destOrd="0" presId="urn:microsoft.com/office/officeart/2005/8/layout/orgChart1"/>
    <dgm:cxn modelId="{3A8F94F3-27B3-40F6-8148-D5305FDEEF25}" srcId="{BBC074BD-C669-4EBD-9FD8-D22F6F116873}" destId="{F299A627-D796-4C3B-8CF8-F899876917E6}" srcOrd="1" destOrd="0" parTransId="{8B35CBE3-FC2A-4D86-9643-06948A2AA1F3}" sibTransId="{37205CDE-8CCC-4EAD-939B-7CB55538C0EC}"/>
    <dgm:cxn modelId="{EE79F715-CEB3-4DAF-B972-F8BA75D7A450}" type="presParOf" srcId="{0B05C727-AAB7-4520-94B1-33E7704E0DE5}" destId="{436AA001-23E6-4080-8D63-82E7C56FAD58}" srcOrd="0" destOrd="0" presId="urn:microsoft.com/office/officeart/2005/8/layout/orgChart1"/>
    <dgm:cxn modelId="{884D775E-8547-4844-9950-0FA8828ABA23}" type="presParOf" srcId="{436AA001-23E6-4080-8D63-82E7C56FAD58}" destId="{8F772474-5F87-4BDF-92AC-CFDE441F03C6}" srcOrd="0" destOrd="0" presId="urn:microsoft.com/office/officeart/2005/8/layout/orgChart1"/>
    <dgm:cxn modelId="{16B53890-F977-41EB-A233-7E9EBD199E9B}" type="presParOf" srcId="{8F772474-5F87-4BDF-92AC-CFDE441F03C6}" destId="{78972BEC-F106-4F6D-B795-E6E7294734C6}" srcOrd="0" destOrd="0" presId="urn:microsoft.com/office/officeart/2005/8/layout/orgChart1"/>
    <dgm:cxn modelId="{F0514324-52AA-4CDB-9B4C-A1A98D7C278A}" type="presParOf" srcId="{8F772474-5F87-4BDF-92AC-CFDE441F03C6}" destId="{966903F0-7D47-45C8-A212-0F230AD08A59}" srcOrd="1" destOrd="0" presId="urn:microsoft.com/office/officeart/2005/8/layout/orgChart1"/>
    <dgm:cxn modelId="{E35E64C8-2A91-4EF6-8FBA-71BF0A75A306}" type="presParOf" srcId="{436AA001-23E6-4080-8D63-82E7C56FAD58}" destId="{257CB34D-7AF8-42C9-9C2B-AEB97B61D83F}" srcOrd="1" destOrd="0" presId="urn:microsoft.com/office/officeart/2005/8/layout/orgChart1"/>
    <dgm:cxn modelId="{63D53836-44D9-406F-B328-3406113A8A29}" type="presParOf" srcId="{257CB34D-7AF8-42C9-9C2B-AEB97B61D83F}" destId="{81076DBA-AA0B-4E27-85E5-70B093604F71}" srcOrd="0" destOrd="0" presId="urn:microsoft.com/office/officeart/2005/8/layout/orgChart1"/>
    <dgm:cxn modelId="{07378C12-AAE9-4270-B8BA-7FF410304A81}" type="presParOf" srcId="{257CB34D-7AF8-42C9-9C2B-AEB97B61D83F}" destId="{D82C35E5-E42E-438C-BF21-1E8315331EAF}" srcOrd="1" destOrd="0" presId="urn:microsoft.com/office/officeart/2005/8/layout/orgChart1"/>
    <dgm:cxn modelId="{1AC777A4-ECE8-4CBD-BFB2-37CFF850ACEE}" type="presParOf" srcId="{D82C35E5-E42E-438C-BF21-1E8315331EAF}" destId="{287C34BF-3F91-48B8-B8D5-8253FC279884}" srcOrd="0" destOrd="0" presId="urn:microsoft.com/office/officeart/2005/8/layout/orgChart1"/>
    <dgm:cxn modelId="{7364EAF0-6647-4738-8DAE-C7976AC92F32}" type="presParOf" srcId="{287C34BF-3F91-48B8-B8D5-8253FC279884}" destId="{9DCDAFB3-1CD4-4DF3-A85B-30D93F479180}" srcOrd="0" destOrd="0" presId="urn:microsoft.com/office/officeart/2005/8/layout/orgChart1"/>
    <dgm:cxn modelId="{695B1171-3A28-489A-8816-747716F6F95A}" type="presParOf" srcId="{287C34BF-3F91-48B8-B8D5-8253FC279884}" destId="{2D894204-8EAC-4869-BFCD-E53EAFE10C09}" srcOrd="1" destOrd="0" presId="urn:microsoft.com/office/officeart/2005/8/layout/orgChart1"/>
    <dgm:cxn modelId="{FF2839C6-8C60-4745-A206-6C920A6CC18D}" type="presParOf" srcId="{D82C35E5-E42E-438C-BF21-1E8315331EAF}" destId="{7A6611D2-2EFE-4582-BA40-DC59FBD534B2}" srcOrd="1" destOrd="0" presId="urn:microsoft.com/office/officeart/2005/8/layout/orgChart1"/>
    <dgm:cxn modelId="{FCAF8F70-E82D-4362-ABA6-485A2D32DE52}" type="presParOf" srcId="{7A6611D2-2EFE-4582-BA40-DC59FBD534B2}" destId="{1DD4F42A-1967-4AD6-9F23-C44754DE916D}" srcOrd="0" destOrd="0" presId="urn:microsoft.com/office/officeart/2005/8/layout/orgChart1"/>
    <dgm:cxn modelId="{24C89724-8A03-4DCD-A9A1-99F117ED5ADC}" type="presParOf" srcId="{7A6611D2-2EFE-4582-BA40-DC59FBD534B2}" destId="{5CB66C60-33E1-43F0-A872-4154E2E92FD2}" srcOrd="1" destOrd="0" presId="urn:microsoft.com/office/officeart/2005/8/layout/orgChart1"/>
    <dgm:cxn modelId="{388A6F22-5F96-405D-8DA4-E970ADF7A6D5}" type="presParOf" srcId="{5CB66C60-33E1-43F0-A872-4154E2E92FD2}" destId="{D5277C5B-9B19-4A63-83BE-B2214861CD8E}" srcOrd="0" destOrd="0" presId="urn:microsoft.com/office/officeart/2005/8/layout/orgChart1"/>
    <dgm:cxn modelId="{19A87EF9-6993-4D74-A2C9-D8DF3479E24B}" type="presParOf" srcId="{D5277C5B-9B19-4A63-83BE-B2214861CD8E}" destId="{6CBDB15E-657E-4E4D-8C3E-B1741F0D4E41}" srcOrd="0" destOrd="0" presId="urn:microsoft.com/office/officeart/2005/8/layout/orgChart1"/>
    <dgm:cxn modelId="{4D6BA24B-8F32-402C-A6BB-49AC74DDABAE}" type="presParOf" srcId="{D5277C5B-9B19-4A63-83BE-B2214861CD8E}" destId="{2485A8B8-BDF6-419C-8ED7-B3F9C9188D69}" srcOrd="1" destOrd="0" presId="urn:microsoft.com/office/officeart/2005/8/layout/orgChart1"/>
    <dgm:cxn modelId="{52B39C85-5F32-494F-9FB8-CF5FF6865783}" type="presParOf" srcId="{5CB66C60-33E1-43F0-A872-4154E2E92FD2}" destId="{3FEF42A4-4C52-47D8-B678-276D5E21FB80}" srcOrd="1" destOrd="0" presId="urn:microsoft.com/office/officeart/2005/8/layout/orgChart1"/>
    <dgm:cxn modelId="{04AB9CFA-9B36-45A5-B5A5-C51C25E43463}" type="presParOf" srcId="{5CB66C60-33E1-43F0-A872-4154E2E92FD2}" destId="{3DEA6FF8-A4BB-4C52-AC3B-2085873EEB12}" srcOrd="2" destOrd="0" presId="urn:microsoft.com/office/officeart/2005/8/layout/orgChart1"/>
    <dgm:cxn modelId="{1A82C349-D9F7-4EC5-AD0A-CE001774B4C4}" type="presParOf" srcId="{7A6611D2-2EFE-4582-BA40-DC59FBD534B2}" destId="{12362120-27EF-403D-AAC2-3272832BF36B}" srcOrd="2" destOrd="0" presId="urn:microsoft.com/office/officeart/2005/8/layout/orgChart1"/>
    <dgm:cxn modelId="{0FCBACE9-B9C0-42CE-8224-5B6117DD9A0E}" type="presParOf" srcId="{7A6611D2-2EFE-4582-BA40-DC59FBD534B2}" destId="{E177806A-96ED-43B8-ADD5-5F6FC28BE785}" srcOrd="3" destOrd="0" presId="urn:microsoft.com/office/officeart/2005/8/layout/orgChart1"/>
    <dgm:cxn modelId="{7C6F1464-BA19-4150-9FE2-4BD7BE8DD40A}" type="presParOf" srcId="{E177806A-96ED-43B8-ADD5-5F6FC28BE785}" destId="{13F8D18B-9D0F-4B8A-BDED-CD960853A9FD}" srcOrd="0" destOrd="0" presId="urn:microsoft.com/office/officeart/2005/8/layout/orgChart1"/>
    <dgm:cxn modelId="{9F364BB1-0C48-48EC-BBB9-A037D533910B}" type="presParOf" srcId="{13F8D18B-9D0F-4B8A-BDED-CD960853A9FD}" destId="{D75D16E8-741F-43E6-BF9A-7D46FA84843D}" srcOrd="0" destOrd="0" presId="urn:microsoft.com/office/officeart/2005/8/layout/orgChart1"/>
    <dgm:cxn modelId="{BEEBA13A-42E9-4995-8ECD-407CE3EBAFD6}" type="presParOf" srcId="{13F8D18B-9D0F-4B8A-BDED-CD960853A9FD}" destId="{49096A43-C36C-4C2E-ADF6-0EA81B56330E}" srcOrd="1" destOrd="0" presId="urn:microsoft.com/office/officeart/2005/8/layout/orgChart1"/>
    <dgm:cxn modelId="{F1F0A420-D73B-4783-9C68-28619DFF2A11}" type="presParOf" srcId="{E177806A-96ED-43B8-ADD5-5F6FC28BE785}" destId="{1D8061E9-3CF4-4399-AD15-3F22939672AB}" srcOrd="1" destOrd="0" presId="urn:microsoft.com/office/officeart/2005/8/layout/orgChart1"/>
    <dgm:cxn modelId="{04985146-13B5-4893-B382-9021D15349CF}" type="presParOf" srcId="{E177806A-96ED-43B8-ADD5-5F6FC28BE785}" destId="{FDA2DD74-340E-46A3-8613-D0B2E71FD5C0}" srcOrd="2" destOrd="0" presId="urn:microsoft.com/office/officeart/2005/8/layout/orgChart1"/>
    <dgm:cxn modelId="{E161544C-B8E0-44EF-B87A-9CE832CBD35F}" type="presParOf" srcId="{D82C35E5-E42E-438C-BF21-1E8315331EAF}" destId="{80B18994-D1E0-4091-921D-10DD6AC809A2}" srcOrd="2" destOrd="0" presId="urn:microsoft.com/office/officeart/2005/8/layout/orgChart1"/>
    <dgm:cxn modelId="{E84D1A73-3C4B-4B31-81A6-FA1997C65591}" type="presParOf" srcId="{257CB34D-7AF8-42C9-9C2B-AEB97B61D83F}" destId="{9ED83027-CFA7-411B-8E35-A1B3AE6C7348}" srcOrd="2" destOrd="0" presId="urn:microsoft.com/office/officeart/2005/8/layout/orgChart1"/>
    <dgm:cxn modelId="{39A906AA-46AB-42A0-B955-EA4C9EFA28AE}" type="presParOf" srcId="{257CB34D-7AF8-42C9-9C2B-AEB97B61D83F}" destId="{9AE66018-86C5-4CFD-B8A3-81D522CF03A0}" srcOrd="3" destOrd="0" presId="urn:microsoft.com/office/officeart/2005/8/layout/orgChart1"/>
    <dgm:cxn modelId="{B567D1C5-6680-49E4-9DE8-2AF4915D5687}" type="presParOf" srcId="{9AE66018-86C5-4CFD-B8A3-81D522CF03A0}" destId="{80DF661A-3E10-493B-B838-FEDAAFC67F74}" srcOrd="0" destOrd="0" presId="urn:microsoft.com/office/officeart/2005/8/layout/orgChart1"/>
    <dgm:cxn modelId="{50BED224-9387-423C-B0F1-98C47FD5883E}" type="presParOf" srcId="{80DF661A-3E10-493B-B838-FEDAAFC67F74}" destId="{E8D9BC9E-0B6B-4854-BADE-EDCCB32275EC}" srcOrd="0" destOrd="0" presId="urn:microsoft.com/office/officeart/2005/8/layout/orgChart1"/>
    <dgm:cxn modelId="{75D6BBC1-8479-4E83-8DB0-84F016366451}" type="presParOf" srcId="{80DF661A-3E10-493B-B838-FEDAAFC67F74}" destId="{5A5E9D0A-8F47-4232-B396-35176D0DA38E}" srcOrd="1" destOrd="0" presId="urn:microsoft.com/office/officeart/2005/8/layout/orgChart1"/>
    <dgm:cxn modelId="{33712516-C5D4-4B36-A8D8-158FBF232D2B}" type="presParOf" srcId="{9AE66018-86C5-4CFD-B8A3-81D522CF03A0}" destId="{AE65260E-6C4E-426D-AFDA-BF44F522CE09}" srcOrd="1" destOrd="0" presId="urn:microsoft.com/office/officeart/2005/8/layout/orgChart1"/>
    <dgm:cxn modelId="{B732DB6C-A420-4B29-A297-B67D28073D54}" type="presParOf" srcId="{AE65260E-6C4E-426D-AFDA-BF44F522CE09}" destId="{4179EDEC-413E-4B8D-A968-71AE665F4F36}" srcOrd="0" destOrd="0" presId="urn:microsoft.com/office/officeart/2005/8/layout/orgChart1"/>
    <dgm:cxn modelId="{9905F99C-F8A1-4FBE-A96D-20A39DD20EE5}" type="presParOf" srcId="{AE65260E-6C4E-426D-AFDA-BF44F522CE09}" destId="{25FFB79E-7FF7-4168-B76F-18FDA463E61F}" srcOrd="1" destOrd="0" presId="urn:microsoft.com/office/officeart/2005/8/layout/orgChart1"/>
    <dgm:cxn modelId="{C88965FA-2820-4E7E-8F3D-B1B19AA6B97E}" type="presParOf" srcId="{25FFB79E-7FF7-4168-B76F-18FDA463E61F}" destId="{EDE0C8AB-5D51-49B7-AED9-A44CC50E8E43}" srcOrd="0" destOrd="0" presId="urn:microsoft.com/office/officeart/2005/8/layout/orgChart1"/>
    <dgm:cxn modelId="{0F778559-F985-4756-88B3-C83ECFD3AC08}" type="presParOf" srcId="{EDE0C8AB-5D51-49B7-AED9-A44CC50E8E43}" destId="{E2E55B85-2ED4-4DA6-B863-D58A7C051E94}" srcOrd="0" destOrd="0" presId="urn:microsoft.com/office/officeart/2005/8/layout/orgChart1"/>
    <dgm:cxn modelId="{5DA6343F-2A2A-4631-B1A4-06DA0431A44E}" type="presParOf" srcId="{EDE0C8AB-5D51-49B7-AED9-A44CC50E8E43}" destId="{C7589A32-BB71-4642-81C1-DE03AA109EB2}" srcOrd="1" destOrd="0" presId="urn:microsoft.com/office/officeart/2005/8/layout/orgChart1"/>
    <dgm:cxn modelId="{4647C822-DECE-40BF-B979-D924AFD8F917}" type="presParOf" srcId="{25FFB79E-7FF7-4168-B76F-18FDA463E61F}" destId="{02FDD460-2E19-44AA-9AAB-18958CB716F7}" srcOrd="1" destOrd="0" presId="urn:microsoft.com/office/officeart/2005/8/layout/orgChart1"/>
    <dgm:cxn modelId="{ACE5DA1B-8967-4DB7-BC8A-893F570D4B06}" type="presParOf" srcId="{25FFB79E-7FF7-4168-B76F-18FDA463E61F}" destId="{29B736D2-004C-42CD-91B6-C941F78F3810}" srcOrd="2" destOrd="0" presId="urn:microsoft.com/office/officeart/2005/8/layout/orgChart1"/>
    <dgm:cxn modelId="{B3A192B5-B020-482E-8292-F24E4283F4DA}" type="presParOf" srcId="{AE65260E-6C4E-426D-AFDA-BF44F522CE09}" destId="{EA6F3EB3-2118-4A78-8757-24C591B87631}" srcOrd="2" destOrd="0" presId="urn:microsoft.com/office/officeart/2005/8/layout/orgChart1"/>
    <dgm:cxn modelId="{EEC6FB6A-78CF-478F-AD23-5C07E65DDAD2}" type="presParOf" srcId="{AE65260E-6C4E-426D-AFDA-BF44F522CE09}" destId="{FA9222DC-48A1-4D4A-83E5-C35EF5F8C551}" srcOrd="3" destOrd="0" presId="urn:microsoft.com/office/officeart/2005/8/layout/orgChart1"/>
    <dgm:cxn modelId="{9202F935-EA55-4DCC-BB56-EA428462B692}" type="presParOf" srcId="{FA9222DC-48A1-4D4A-83E5-C35EF5F8C551}" destId="{5B8E2240-4F75-4B08-9BE9-88CB96DE90D1}" srcOrd="0" destOrd="0" presId="urn:microsoft.com/office/officeart/2005/8/layout/orgChart1"/>
    <dgm:cxn modelId="{7068BFFA-96D0-4976-963C-11FBBBDBE04D}" type="presParOf" srcId="{5B8E2240-4F75-4B08-9BE9-88CB96DE90D1}" destId="{A4EAD904-75BB-4957-B985-AF77144F01ED}" srcOrd="0" destOrd="0" presId="urn:microsoft.com/office/officeart/2005/8/layout/orgChart1"/>
    <dgm:cxn modelId="{C43CC1EE-4EB4-4945-860E-A2F3AC06CC95}" type="presParOf" srcId="{5B8E2240-4F75-4B08-9BE9-88CB96DE90D1}" destId="{D68D8ADA-27D6-485F-B6CA-A58AA6441A70}" srcOrd="1" destOrd="0" presId="urn:microsoft.com/office/officeart/2005/8/layout/orgChart1"/>
    <dgm:cxn modelId="{4AA1338D-1F3F-4823-A1A4-9EADCCC21564}" type="presParOf" srcId="{FA9222DC-48A1-4D4A-83E5-C35EF5F8C551}" destId="{F4D66865-15AD-454A-B1E9-A3FC43115CA2}" srcOrd="1" destOrd="0" presId="urn:microsoft.com/office/officeart/2005/8/layout/orgChart1"/>
    <dgm:cxn modelId="{395B91A1-BAFC-4109-9A00-25013B2B4DAF}" type="presParOf" srcId="{FA9222DC-48A1-4D4A-83E5-C35EF5F8C551}" destId="{D58C02A2-AF03-44E8-BF11-E7B0ED528579}" srcOrd="2" destOrd="0" presId="urn:microsoft.com/office/officeart/2005/8/layout/orgChart1"/>
    <dgm:cxn modelId="{80474835-B509-414F-8D59-2A154B1FD8F1}" type="presParOf" srcId="{AE65260E-6C4E-426D-AFDA-BF44F522CE09}" destId="{B3EB2A9C-85C9-47AF-83BF-5A77495DFD82}" srcOrd="4" destOrd="0" presId="urn:microsoft.com/office/officeart/2005/8/layout/orgChart1"/>
    <dgm:cxn modelId="{D8DC6FB7-8AEA-43A5-998E-A7C9D7F5E8AD}" type="presParOf" srcId="{AE65260E-6C4E-426D-AFDA-BF44F522CE09}" destId="{40452C91-6061-47C7-BE0E-4E4555284A34}" srcOrd="5" destOrd="0" presId="urn:microsoft.com/office/officeart/2005/8/layout/orgChart1"/>
    <dgm:cxn modelId="{C2990AA4-C33C-4478-8A14-AB6D2359319D}" type="presParOf" srcId="{40452C91-6061-47C7-BE0E-4E4555284A34}" destId="{2296BB00-34E6-4F12-840E-0AA01CB98942}" srcOrd="0" destOrd="0" presId="urn:microsoft.com/office/officeart/2005/8/layout/orgChart1"/>
    <dgm:cxn modelId="{6D51033A-6213-4C3C-B5DE-4D7FF6918CAB}" type="presParOf" srcId="{2296BB00-34E6-4F12-840E-0AA01CB98942}" destId="{0B51A327-28F3-41AA-A942-807A32DA9717}" srcOrd="0" destOrd="0" presId="urn:microsoft.com/office/officeart/2005/8/layout/orgChart1"/>
    <dgm:cxn modelId="{E5AD3021-F111-44E7-9345-6DFB80DA5F76}" type="presParOf" srcId="{2296BB00-34E6-4F12-840E-0AA01CB98942}" destId="{75DDE329-91BE-4474-B183-59822F77D276}" srcOrd="1" destOrd="0" presId="urn:microsoft.com/office/officeart/2005/8/layout/orgChart1"/>
    <dgm:cxn modelId="{5072738B-050D-452B-BD72-D9AA50CABCE0}" type="presParOf" srcId="{40452C91-6061-47C7-BE0E-4E4555284A34}" destId="{3ED918AA-BCEF-41CF-914F-2BA07B27184B}" srcOrd="1" destOrd="0" presId="urn:microsoft.com/office/officeart/2005/8/layout/orgChart1"/>
    <dgm:cxn modelId="{265CE794-6771-4216-AB4B-ED4A081751EB}" type="presParOf" srcId="{40452C91-6061-47C7-BE0E-4E4555284A34}" destId="{6B6D1896-E677-43B0-9257-D8580DA252EC}" srcOrd="2" destOrd="0" presId="urn:microsoft.com/office/officeart/2005/8/layout/orgChart1"/>
    <dgm:cxn modelId="{B61CD174-9C29-4D3F-811E-3FAFBBB38B74}" type="presParOf" srcId="{9AE66018-86C5-4CFD-B8A3-81D522CF03A0}" destId="{D7B1C508-EF50-4A28-BBC2-971227C9B2BB}" srcOrd="2" destOrd="0" presId="urn:microsoft.com/office/officeart/2005/8/layout/orgChart1"/>
    <dgm:cxn modelId="{13E83D40-57DB-40F3-8A90-D2756527F50A}" type="presParOf" srcId="{257CB34D-7AF8-42C9-9C2B-AEB97B61D83F}" destId="{6200C56C-8482-4B29-B155-8888C925BA0E}" srcOrd="4" destOrd="0" presId="urn:microsoft.com/office/officeart/2005/8/layout/orgChart1"/>
    <dgm:cxn modelId="{4FEDF67F-6C40-4697-923B-7AB89A395D1B}" type="presParOf" srcId="{257CB34D-7AF8-42C9-9C2B-AEB97B61D83F}" destId="{A98E708C-29B4-4C6E-A384-CC4B8B6C420C}" srcOrd="5" destOrd="0" presId="urn:microsoft.com/office/officeart/2005/8/layout/orgChart1"/>
    <dgm:cxn modelId="{EEC4B23F-35F3-4EFD-B80E-6876CF7CDD01}" type="presParOf" srcId="{A98E708C-29B4-4C6E-A384-CC4B8B6C420C}" destId="{5BE205BE-F42A-4C54-A9BE-BAC8AF021B24}" srcOrd="0" destOrd="0" presId="urn:microsoft.com/office/officeart/2005/8/layout/orgChart1"/>
    <dgm:cxn modelId="{F97A65BF-9A49-49C3-92FD-1057C6FDC25D}" type="presParOf" srcId="{5BE205BE-F42A-4C54-A9BE-BAC8AF021B24}" destId="{43FB9697-3F92-4F18-98F1-4AB64013C8EE}" srcOrd="0" destOrd="0" presId="urn:microsoft.com/office/officeart/2005/8/layout/orgChart1"/>
    <dgm:cxn modelId="{F790AA3A-078E-46E0-BEC5-A0D1714BD87B}" type="presParOf" srcId="{5BE205BE-F42A-4C54-A9BE-BAC8AF021B24}" destId="{DF47E477-84F5-4A37-94B6-3025C2722F13}" srcOrd="1" destOrd="0" presId="urn:microsoft.com/office/officeart/2005/8/layout/orgChart1"/>
    <dgm:cxn modelId="{FBE80528-21F9-4053-BE85-BF766394E14C}" type="presParOf" srcId="{A98E708C-29B4-4C6E-A384-CC4B8B6C420C}" destId="{BFB31B2F-7AFA-4B9F-A0A3-12192A90154B}" srcOrd="1" destOrd="0" presId="urn:microsoft.com/office/officeart/2005/8/layout/orgChart1"/>
    <dgm:cxn modelId="{F5D6560B-7A10-45D4-8B01-19178931E50D}" type="presParOf" srcId="{BFB31B2F-7AFA-4B9F-A0A3-12192A90154B}" destId="{DD75FD3E-5C6B-4BED-803A-D0531BD92A60}" srcOrd="0" destOrd="0" presId="urn:microsoft.com/office/officeart/2005/8/layout/orgChart1"/>
    <dgm:cxn modelId="{DAA82796-A117-488E-B21A-F80F58433942}" type="presParOf" srcId="{BFB31B2F-7AFA-4B9F-A0A3-12192A90154B}" destId="{8A42646B-BCF5-4153-AF4D-5ED8AFE0A50B}" srcOrd="1" destOrd="0" presId="urn:microsoft.com/office/officeart/2005/8/layout/orgChart1"/>
    <dgm:cxn modelId="{E32FDBC8-B793-4C19-A6C4-01DE66EF0195}" type="presParOf" srcId="{8A42646B-BCF5-4153-AF4D-5ED8AFE0A50B}" destId="{2BCF4E34-767F-4386-8BAE-A51FC9CAA396}" srcOrd="0" destOrd="0" presId="urn:microsoft.com/office/officeart/2005/8/layout/orgChart1"/>
    <dgm:cxn modelId="{A5619EE1-7E9A-4657-80B0-F71825251DE5}" type="presParOf" srcId="{2BCF4E34-767F-4386-8BAE-A51FC9CAA396}" destId="{3321158E-7136-431D-8BEE-33730B24E84E}" srcOrd="0" destOrd="0" presId="urn:microsoft.com/office/officeart/2005/8/layout/orgChart1"/>
    <dgm:cxn modelId="{50496D50-A512-4FDE-96AC-F1F113051E05}" type="presParOf" srcId="{2BCF4E34-767F-4386-8BAE-A51FC9CAA396}" destId="{586F29C6-43B6-410A-866C-62CE46116C4D}" srcOrd="1" destOrd="0" presId="urn:microsoft.com/office/officeart/2005/8/layout/orgChart1"/>
    <dgm:cxn modelId="{26CD4336-7E66-4117-8A6F-BE36682FA494}" type="presParOf" srcId="{8A42646B-BCF5-4153-AF4D-5ED8AFE0A50B}" destId="{8447B0A9-A8EF-4621-9E9C-86930B865194}" srcOrd="1" destOrd="0" presId="urn:microsoft.com/office/officeart/2005/8/layout/orgChart1"/>
    <dgm:cxn modelId="{A5BC9E7D-C109-4E7A-84B5-9F5EA238F228}" type="presParOf" srcId="{8A42646B-BCF5-4153-AF4D-5ED8AFE0A50B}" destId="{02BA192B-F6FE-4120-9A08-03D879F80147}" srcOrd="2" destOrd="0" presId="urn:microsoft.com/office/officeart/2005/8/layout/orgChart1"/>
    <dgm:cxn modelId="{1D2E9740-7511-4B57-B879-FE6C5B15CE9B}" type="presParOf" srcId="{BFB31B2F-7AFA-4B9F-A0A3-12192A90154B}" destId="{799B2566-3572-47DB-9823-F2523B68AF4A}" srcOrd="2" destOrd="0" presId="urn:microsoft.com/office/officeart/2005/8/layout/orgChart1"/>
    <dgm:cxn modelId="{E5710182-1155-4F7A-94E3-BF91D985C59B}" type="presParOf" srcId="{BFB31B2F-7AFA-4B9F-A0A3-12192A90154B}" destId="{817DEB4B-1FFB-4E2C-8EB0-F5AF93EF1B8A}" srcOrd="3" destOrd="0" presId="urn:microsoft.com/office/officeart/2005/8/layout/orgChart1"/>
    <dgm:cxn modelId="{65A19E3A-80F6-4FA7-91FC-09E0D130A90E}" type="presParOf" srcId="{817DEB4B-1FFB-4E2C-8EB0-F5AF93EF1B8A}" destId="{5DB956E7-A09F-443B-8ADA-6C5138B27ECA}" srcOrd="0" destOrd="0" presId="urn:microsoft.com/office/officeart/2005/8/layout/orgChart1"/>
    <dgm:cxn modelId="{FA48BD54-751D-4DF2-906D-229F422B0688}" type="presParOf" srcId="{5DB956E7-A09F-443B-8ADA-6C5138B27ECA}" destId="{746A49C7-BA35-40CD-BB94-6509EDD1DCCD}" srcOrd="0" destOrd="0" presId="urn:microsoft.com/office/officeart/2005/8/layout/orgChart1"/>
    <dgm:cxn modelId="{470BEF59-E0C4-4F80-93BB-5539DC4A08AD}" type="presParOf" srcId="{5DB956E7-A09F-443B-8ADA-6C5138B27ECA}" destId="{24338799-AFD8-406C-8A0F-63C85E1057D5}" srcOrd="1" destOrd="0" presId="urn:microsoft.com/office/officeart/2005/8/layout/orgChart1"/>
    <dgm:cxn modelId="{E3A8CFC7-54F7-4310-8E58-6C7F33E0387B}" type="presParOf" srcId="{817DEB4B-1FFB-4E2C-8EB0-F5AF93EF1B8A}" destId="{6571CC8E-56A6-458F-87C9-A9116E33A769}" srcOrd="1" destOrd="0" presId="urn:microsoft.com/office/officeart/2005/8/layout/orgChart1"/>
    <dgm:cxn modelId="{D988A86D-A018-4278-A3CA-9C51960CCCC9}" type="presParOf" srcId="{817DEB4B-1FFB-4E2C-8EB0-F5AF93EF1B8A}" destId="{21CB8B87-4D29-4E83-88D9-6EA4018076E7}" srcOrd="2" destOrd="0" presId="urn:microsoft.com/office/officeart/2005/8/layout/orgChart1"/>
    <dgm:cxn modelId="{07A38E3C-7FB0-4E10-97C0-27C5D3F7BC41}" type="presParOf" srcId="{A98E708C-29B4-4C6E-A384-CC4B8B6C420C}" destId="{A09F52B9-6250-46CE-BF1C-19FB8537B82D}" srcOrd="2" destOrd="0" presId="urn:microsoft.com/office/officeart/2005/8/layout/orgChart1"/>
    <dgm:cxn modelId="{E45C9E2A-E050-4B2F-9C41-2609D731B73C}" type="presParOf" srcId="{257CB34D-7AF8-42C9-9C2B-AEB97B61D83F}" destId="{9C7135AE-5FA6-445D-A3A5-3829CFF19E61}" srcOrd="6" destOrd="0" presId="urn:microsoft.com/office/officeart/2005/8/layout/orgChart1"/>
    <dgm:cxn modelId="{D1AD2459-E509-49D3-B5DF-1F9CD9B9CC35}" type="presParOf" srcId="{257CB34D-7AF8-42C9-9C2B-AEB97B61D83F}" destId="{8A13F426-63B4-42AB-993D-9C79EBC9D1E2}" srcOrd="7" destOrd="0" presId="urn:microsoft.com/office/officeart/2005/8/layout/orgChart1"/>
    <dgm:cxn modelId="{4E3A5867-A6F2-44C0-86FC-F8FFD96EEAE3}" type="presParOf" srcId="{8A13F426-63B4-42AB-993D-9C79EBC9D1E2}" destId="{618EBA78-B2BE-41F5-82D4-F92B1228FD31}" srcOrd="0" destOrd="0" presId="urn:microsoft.com/office/officeart/2005/8/layout/orgChart1"/>
    <dgm:cxn modelId="{9C7FC2E6-5475-4378-9F3C-380768077D28}" type="presParOf" srcId="{618EBA78-B2BE-41F5-82D4-F92B1228FD31}" destId="{B47DEC91-D6BD-4C58-AE2F-6BBBAEFD2964}" srcOrd="0" destOrd="0" presId="urn:microsoft.com/office/officeart/2005/8/layout/orgChart1"/>
    <dgm:cxn modelId="{4CA4E9E5-7A0C-459D-A796-CD99C7DC9016}" type="presParOf" srcId="{618EBA78-B2BE-41F5-82D4-F92B1228FD31}" destId="{7AA417AA-6EB3-401E-94E1-30862B54C1A8}" srcOrd="1" destOrd="0" presId="urn:microsoft.com/office/officeart/2005/8/layout/orgChart1"/>
    <dgm:cxn modelId="{CD91D6D8-151D-4F24-B239-99B11F69AB4A}" type="presParOf" srcId="{8A13F426-63B4-42AB-993D-9C79EBC9D1E2}" destId="{64E604F8-1CFE-43C6-96B7-3D5163795576}" srcOrd="1" destOrd="0" presId="urn:microsoft.com/office/officeart/2005/8/layout/orgChart1"/>
    <dgm:cxn modelId="{EB0E38BA-7E72-46F8-997B-E917506F1B7E}" type="presParOf" srcId="{64E604F8-1CFE-43C6-96B7-3D5163795576}" destId="{1C29D36B-D478-45BD-8CE3-0B39C92DADC5}" srcOrd="0" destOrd="0" presId="urn:microsoft.com/office/officeart/2005/8/layout/orgChart1"/>
    <dgm:cxn modelId="{4BF8449F-6E26-4EF4-93C1-800C5479313E}" type="presParOf" srcId="{64E604F8-1CFE-43C6-96B7-3D5163795576}" destId="{E6731CCC-A0A8-4D3A-9B87-1A0FBF29974E}" srcOrd="1" destOrd="0" presId="urn:microsoft.com/office/officeart/2005/8/layout/orgChart1"/>
    <dgm:cxn modelId="{14441AB3-43ED-42A0-9D18-9981A9918307}" type="presParOf" srcId="{E6731CCC-A0A8-4D3A-9B87-1A0FBF29974E}" destId="{AB44800C-B4DC-4900-9392-7F1E4C262945}" srcOrd="0" destOrd="0" presId="urn:microsoft.com/office/officeart/2005/8/layout/orgChart1"/>
    <dgm:cxn modelId="{C1EB03F3-AF90-4B05-B93A-9789E75B2C92}" type="presParOf" srcId="{AB44800C-B4DC-4900-9392-7F1E4C262945}" destId="{A33E1C43-D13C-4167-954E-6D75530EE9F5}" srcOrd="0" destOrd="0" presId="urn:microsoft.com/office/officeart/2005/8/layout/orgChart1"/>
    <dgm:cxn modelId="{11A88B74-4852-4777-A735-091913A3E224}" type="presParOf" srcId="{AB44800C-B4DC-4900-9392-7F1E4C262945}" destId="{050E1753-307D-4305-A7F4-7601238915E0}" srcOrd="1" destOrd="0" presId="urn:microsoft.com/office/officeart/2005/8/layout/orgChart1"/>
    <dgm:cxn modelId="{0C7AD309-00C6-4F7B-93BD-0B1EA013B083}" type="presParOf" srcId="{E6731CCC-A0A8-4D3A-9B87-1A0FBF29974E}" destId="{91BF7350-45EF-4E4B-B906-900179A4AC6E}" srcOrd="1" destOrd="0" presId="urn:microsoft.com/office/officeart/2005/8/layout/orgChart1"/>
    <dgm:cxn modelId="{1964D86C-BE9C-4643-B12F-5C00788D39A1}" type="presParOf" srcId="{E6731CCC-A0A8-4D3A-9B87-1A0FBF29974E}" destId="{2784F7E0-202D-4815-BB38-76A49D786F7E}" srcOrd="2" destOrd="0" presId="urn:microsoft.com/office/officeart/2005/8/layout/orgChart1"/>
    <dgm:cxn modelId="{BEDB7C45-2CC8-44BC-8359-52853569E138}" type="presParOf" srcId="{8A13F426-63B4-42AB-993D-9C79EBC9D1E2}" destId="{25A6590E-EF78-4582-B0EF-6A72822D07EF}" srcOrd="2" destOrd="0" presId="urn:microsoft.com/office/officeart/2005/8/layout/orgChart1"/>
    <dgm:cxn modelId="{094A05AF-A92F-4B28-8692-2D02D1D52974}" type="presParOf" srcId="{436AA001-23E6-4080-8D63-82E7C56FAD58}" destId="{00BB53B8-0429-4F3F-8DED-705FC2A44004}" srcOrd="2" destOrd="0" presId="urn:microsoft.com/office/officeart/2005/8/layout/orgChar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9D36B-D478-45BD-8CE3-0B39C92DADC5}">
      <dsp:nvSpPr>
        <dsp:cNvPr id="0" name=""/>
        <dsp:cNvSpPr/>
      </dsp:nvSpPr>
      <dsp:spPr>
        <a:xfrm>
          <a:off x="6878875" y="1878183"/>
          <a:ext cx="232671" cy="713524"/>
        </a:xfrm>
        <a:custGeom>
          <a:avLst/>
          <a:gdLst/>
          <a:ahLst/>
          <a:cxnLst/>
          <a:rect l="0" t="0" r="0" b="0"/>
          <a:pathLst>
            <a:path>
              <a:moveTo>
                <a:pt x="0" y="0"/>
              </a:moveTo>
              <a:lnTo>
                <a:pt x="0" y="713524"/>
              </a:lnTo>
              <a:lnTo>
                <a:pt x="232671" y="713524"/>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9C7135AE-5FA6-445D-A3A5-3829CFF19E61}">
      <dsp:nvSpPr>
        <dsp:cNvPr id="0" name=""/>
        <dsp:cNvSpPr/>
      </dsp:nvSpPr>
      <dsp:spPr>
        <a:xfrm>
          <a:off x="4684011" y="776874"/>
          <a:ext cx="2815319" cy="325739"/>
        </a:xfrm>
        <a:custGeom>
          <a:avLst/>
          <a:gdLst/>
          <a:ahLst/>
          <a:cxnLst/>
          <a:rect l="0" t="0" r="0" b="0"/>
          <a:pathLst>
            <a:path>
              <a:moveTo>
                <a:pt x="0" y="0"/>
              </a:moveTo>
              <a:lnTo>
                <a:pt x="0" y="162869"/>
              </a:lnTo>
              <a:lnTo>
                <a:pt x="2815319" y="162869"/>
              </a:lnTo>
              <a:lnTo>
                <a:pt x="2815319" y="325739"/>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799B2566-3572-47DB-9823-F2523B68AF4A}">
      <dsp:nvSpPr>
        <dsp:cNvPr id="0" name=""/>
        <dsp:cNvSpPr/>
      </dsp:nvSpPr>
      <dsp:spPr>
        <a:xfrm>
          <a:off x="5001995" y="1878183"/>
          <a:ext cx="232671" cy="1820798"/>
        </a:xfrm>
        <a:custGeom>
          <a:avLst/>
          <a:gdLst/>
          <a:ahLst/>
          <a:cxnLst/>
          <a:rect l="0" t="0" r="0" b="0"/>
          <a:pathLst>
            <a:path>
              <a:moveTo>
                <a:pt x="0" y="0"/>
              </a:moveTo>
              <a:lnTo>
                <a:pt x="0" y="1820798"/>
              </a:lnTo>
              <a:lnTo>
                <a:pt x="232671" y="1820798"/>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DD75FD3E-5C6B-4BED-803A-D0531BD92A60}">
      <dsp:nvSpPr>
        <dsp:cNvPr id="0" name=""/>
        <dsp:cNvSpPr/>
      </dsp:nvSpPr>
      <dsp:spPr>
        <a:xfrm>
          <a:off x="5001995" y="1878183"/>
          <a:ext cx="232671" cy="713524"/>
        </a:xfrm>
        <a:custGeom>
          <a:avLst/>
          <a:gdLst/>
          <a:ahLst/>
          <a:cxnLst/>
          <a:rect l="0" t="0" r="0" b="0"/>
          <a:pathLst>
            <a:path>
              <a:moveTo>
                <a:pt x="0" y="0"/>
              </a:moveTo>
              <a:lnTo>
                <a:pt x="0" y="713524"/>
              </a:lnTo>
              <a:lnTo>
                <a:pt x="232671" y="713524"/>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6200C56C-8482-4B29-B155-8888C925BA0E}">
      <dsp:nvSpPr>
        <dsp:cNvPr id="0" name=""/>
        <dsp:cNvSpPr/>
      </dsp:nvSpPr>
      <dsp:spPr>
        <a:xfrm>
          <a:off x="4684011" y="776874"/>
          <a:ext cx="938439" cy="325739"/>
        </a:xfrm>
        <a:custGeom>
          <a:avLst/>
          <a:gdLst/>
          <a:ahLst/>
          <a:cxnLst/>
          <a:rect l="0" t="0" r="0" b="0"/>
          <a:pathLst>
            <a:path>
              <a:moveTo>
                <a:pt x="0" y="0"/>
              </a:moveTo>
              <a:lnTo>
                <a:pt x="0" y="162869"/>
              </a:lnTo>
              <a:lnTo>
                <a:pt x="938439" y="162869"/>
              </a:lnTo>
              <a:lnTo>
                <a:pt x="938439" y="3257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EB2A9C-85C9-47AF-83BF-5A77495DFD82}">
      <dsp:nvSpPr>
        <dsp:cNvPr id="0" name=""/>
        <dsp:cNvSpPr/>
      </dsp:nvSpPr>
      <dsp:spPr>
        <a:xfrm>
          <a:off x="3125115" y="1878183"/>
          <a:ext cx="232671" cy="2916143"/>
        </a:xfrm>
        <a:custGeom>
          <a:avLst/>
          <a:gdLst/>
          <a:ahLst/>
          <a:cxnLst/>
          <a:rect l="0" t="0" r="0" b="0"/>
          <a:pathLst>
            <a:path>
              <a:moveTo>
                <a:pt x="0" y="0"/>
              </a:moveTo>
              <a:lnTo>
                <a:pt x="0" y="2916143"/>
              </a:lnTo>
              <a:lnTo>
                <a:pt x="232671" y="2916143"/>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EA6F3EB3-2118-4A78-8757-24C591B87631}">
      <dsp:nvSpPr>
        <dsp:cNvPr id="0" name=""/>
        <dsp:cNvSpPr/>
      </dsp:nvSpPr>
      <dsp:spPr>
        <a:xfrm>
          <a:off x="3125115" y="1878183"/>
          <a:ext cx="232671" cy="1814834"/>
        </a:xfrm>
        <a:custGeom>
          <a:avLst/>
          <a:gdLst/>
          <a:ahLst/>
          <a:cxnLst/>
          <a:rect l="0" t="0" r="0" b="0"/>
          <a:pathLst>
            <a:path>
              <a:moveTo>
                <a:pt x="0" y="0"/>
              </a:moveTo>
              <a:lnTo>
                <a:pt x="0" y="1814834"/>
              </a:lnTo>
              <a:lnTo>
                <a:pt x="232671" y="1814834"/>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4179EDEC-413E-4B8D-A968-71AE665F4F36}">
      <dsp:nvSpPr>
        <dsp:cNvPr id="0" name=""/>
        <dsp:cNvSpPr/>
      </dsp:nvSpPr>
      <dsp:spPr>
        <a:xfrm>
          <a:off x="3125115" y="1878183"/>
          <a:ext cx="232671" cy="713524"/>
        </a:xfrm>
        <a:custGeom>
          <a:avLst/>
          <a:gdLst/>
          <a:ahLst/>
          <a:cxnLst/>
          <a:rect l="0" t="0" r="0" b="0"/>
          <a:pathLst>
            <a:path>
              <a:moveTo>
                <a:pt x="0" y="0"/>
              </a:moveTo>
              <a:lnTo>
                <a:pt x="0" y="713524"/>
              </a:lnTo>
              <a:lnTo>
                <a:pt x="232671" y="713524"/>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9ED83027-CFA7-411B-8E35-A1B3AE6C7348}">
      <dsp:nvSpPr>
        <dsp:cNvPr id="0" name=""/>
        <dsp:cNvSpPr/>
      </dsp:nvSpPr>
      <dsp:spPr>
        <a:xfrm>
          <a:off x="3745572" y="776874"/>
          <a:ext cx="938439" cy="325739"/>
        </a:xfrm>
        <a:custGeom>
          <a:avLst/>
          <a:gdLst/>
          <a:ahLst/>
          <a:cxnLst/>
          <a:rect l="0" t="0" r="0" b="0"/>
          <a:pathLst>
            <a:path>
              <a:moveTo>
                <a:pt x="938439" y="0"/>
              </a:moveTo>
              <a:lnTo>
                <a:pt x="938439" y="162869"/>
              </a:lnTo>
              <a:lnTo>
                <a:pt x="0" y="162869"/>
              </a:lnTo>
              <a:lnTo>
                <a:pt x="0" y="3257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362120-27EF-403D-AAC2-3272832BF36B}">
      <dsp:nvSpPr>
        <dsp:cNvPr id="0" name=""/>
        <dsp:cNvSpPr/>
      </dsp:nvSpPr>
      <dsp:spPr>
        <a:xfrm>
          <a:off x="1248236" y="1878183"/>
          <a:ext cx="232671" cy="1814834"/>
        </a:xfrm>
        <a:custGeom>
          <a:avLst/>
          <a:gdLst/>
          <a:ahLst/>
          <a:cxnLst/>
          <a:rect l="0" t="0" r="0" b="0"/>
          <a:pathLst>
            <a:path>
              <a:moveTo>
                <a:pt x="0" y="0"/>
              </a:moveTo>
              <a:lnTo>
                <a:pt x="0" y="1814834"/>
              </a:lnTo>
              <a:lnTo>
                <a:pt x="232671" y="1814834"/>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1DD4F42A-1967-4AD6-9F23-C44754DE916D}">
      <dsp:nvSpPr>
        <dsp:cNvPr id="0" name=""/>
        <dsp:cNvSpPr/>
      </dsp:nvSpPr>
      <dsp:spPr>
        <a:xfrm>
          <a:off x="1248236" y="1878183"/>
          <a:ext cx="232671" cy="713524"/>
        </a:xfrm>
        <a:custGeom>
          <a:avLst/>
          <a:gdLst/>
          <a:ahLst/>
          <a:cxnLst/>
          <a:rect l="0" t="0" r="0" b="0"/>
          <a:pathLst>
            <a:path>
              <a:moveTo>
                <a:pt x="0" y="0"/>
              </a:moveTo>
              <a:lnTo>
                <a:pt x="0" y="713524"/>
              </a:lnTo>
              <a:lnTo>
                <a:pt x="232671" y="713524"/>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81076DBA-AA0B-4E27-85E5-70B093604F71}">
      <dsp:nvSpPr>
        <dsp:cNvPr id="0" name=""/>
        <dsp:cNvSpPr/>
      </dsp:nvSpPr>
      <dsp:spPr>
        <a:xfrm>
          <a:off x="1868692" y="776874"/>
          <a:ext cx="2815319" cy="325739"/>
        </a:xfrm>
        <a:custGeom>
          <a:avLst/>
          <a:gdLst/>
          <a:ahLst/>
          <a:cxnLst/>
          <a:rect l="0" t="0" r="0" b="0"/>
          <a:pathLst>
            <a:path>
              <a:moveTo>
                <a:pt x="2815319" y="0"/>
              </a:moveTo>
              <a:lnTo>
                <a:pt x="2815319" y="162869"/>
              </a:lnTo>
              <a:lnTo>
                <a:pt x="0" y="162869"/>
              </a:lnTo>
              <a:lnTo>
                <a:pt x="0" y="325739"/>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78972BEC-F106-4F6D-B795-E6E7294734C6}">
      <dsp:nvSpPr>
        <dsp:cNvPr id="0" name=""/>
        <dsp:cNvSpPr/>
      </dsp:nvSpPr>
      <dsp:spPr>
        <a:xfrm>
          <a:off x="3908441" y="1304"/>
          <a:ext cx="1551140" cy="775570"/>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Head of operations policy P&amp;C BE</a:t>
          </a:r>
        </a:p>
        <a:p>
          <a:pPr marL="0" lvl="0" indent="0" algn="ctr" defTabSz="533400">
            <a:lnSpc>
              <a:spcPct val="90000"/>
            </a:lnSpc>
            <a:spcBef>
              <a:spcPct val="0"/>
            </a:spcBef>
            <a:spcAft>
              <a:spcPct val="35000"/>
            </a:spcAft>
            <a:buNone/>
          </a:pPr>
          <a:r>
            <a:rPr lang="en-US" sz="1200" b="1" kern="1200" dirty="0" err="1"/>
            <a:t>Martijn</a:t>
          </a:r>
          <a:r>
            <a:rPr lang="en-US" sz="1200" b="1" kern="1200" dirty="0"/>
            <a:t> </a:t>
          </a:r>
          <a:r>
            <a:rPr lang="en-US" sz="1200" b="1" kern="1200" dirty="0" err="1"/>
            <a:t>Hassink</a:t>
          </a:r>
          <a:endParaRPr lang="en-US" sz="1200" b="1" kern="1200" dirty="0"/>
        </a:p>
      </dsp:txBody>
      <dsp:txXfrm>
        <a:off x="3908441" y="1304"/>
        <a:ext cx="1551140" cy="775570"/>
      </dsp:txXfrm>
    </dsp:sp>
    <dsp:sp modelId="{9DCDAFB3-1CD4-4DF3-A85B-30D93F479180}">
      <dsp:nvSpPr>
        <dsp:cNvPr id="0" name=""/>
        <dsp:cNvSpPr/>
      </dsp:nvSpPr>
      <dsp:spPr>
        <a:xfrm>
          <a:off x="1093122" y="1102613"/>
          <a:ext cx="1551140" cy="775570"/>
        </a:xfrm>
        <a:prstGeom prst="rect">
          <a:avLst/>
        </a:prstGeom>
        <a:solidFill>
          <a:srgbClr val="006192"/>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Retail non-Life BE</a:t>
          </a:r>
        </a:p>
        <a:p>
          <a:pPr marL="0" lvl="0" indent="0" algn="ctr" defTabSz="533400">
            <a:lnSpc>
              <a:spcPct val="90000"/>
            </a:lnSpc>
            <a:spcBef>
              <a:spcPct val="0"/>
            </a:spcBef>
            <a:spcAft>
              <a:spcPct val="35000"/>
            </a:spcAft>
            <a:buNone/>
          </a:pPr>
          <a:r>
            <a:rPr lang="en-US" sz="1200" b="1" kern="1200" dirty="0"/>
            <a:t>Koen </a:t>
          </a:r>
          <a:r>
            <a:rPr lang="en-US" sz="1200" b="1" kern="1200" dirty="0" err="1"/>
            <a:t>Cusse</a:t>
          </a:r>
          <a:endParaRPr lang="en-US" sz="1200" b="1" kern="1200" dirty="0"/>
        </a:p>
      </dsp:txBody>
      <dsp:txXfrm>
        <a:off x="1093122" y="1102613"/>
        <a:ext cx="1551140" cy="775570"/>
      </dsp:txXfrm>
    </dsp:sp>
    <dsp:sp modelId="{6CBDB15E-657E-4E4D-8C3E-B1741F0D4E41}">
      <dsp:nvSpPr>
        <dsp:cNvPr id="0" name=""/>
        <dsp:cNvSpPr/>
      </dsp:nvSpPr>
      <dsp:spPr>
        <a:xfrm>
          <a:off x="1480907" y="2203923"/>
          <a:ext cx="1551140" cy="775570"/>
        </a:xfrm>
        <a:prstGeom prst="rect">
          <a:avLst/>
        </a:prstGeom>
        <a:solidFill>
          <a:srgbClr val="13A0D3"/>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Retail</a:t>
          </a:r>
        </a:p>
        <a:p>
          <a:pPr marL="0" lvl="0" indent="0" algn="ctr" defTabSz="533400">
            <a:lnSpc>
              <a:spcPct val="90000"/>
            </a:lnSpc>
            <a:spcBef>
              <a:spcPct val="0"/>
            </a:spcBef>
            <a:spcAft>
              <a:spcPct val="35000"/>
            </a:spcAft>
            <a:buNone/>
          </a:pPr>
          <a:r>
            <a:rPr lang="en-US" sz="1200" b="1" kern="1200" dirty="0"/>
            <a:t>Glenn van </a:t>
          </a:r>
          <a:r>
            <a:rPr lang="en-US" sz="1200" b="1" kern="1200" dirty="0" err="1"/>
            <a:t>Impe</a:t>
          </a:r>
          <a:endParaRPr lang="en-US" sz="1200" b="1" kern="1200" dirty="0"/>
        </a:p>
        <a:p>
          <a:pPr marL="0" lvl="0" indent="0" algn="ctr" defTabSz="533400">
            <a:lnSpc>
              <a:spcPct val="90000"/>
            </a:lnSpc>
            <a:spcBef>
              <a:spcPct val="0"/>
            </a:spcBef>
            <a:spcAft>
              <a:spcPct val="35000"/>
            </a:spcAft>
            <a:buNone/>
          </a:pPr>
          <a:r>
            <a:rPr lang="en-US" sz="1200" b="1" kern="1200" dirty="0"/>
            <a:t>(Joyce </a:t>
          </a:r>
          <a:r>
            <a:rPr lang="en-US" sz="1200" b="1" kern="1200" dirty="0" err="1"/>
            <a:t>Marcelis</a:t>
          </a:r>
          <a:r>
            <a:rPr lang="en-US" sz="1200" b="1" kern="1200" dirty="0"/>
            <a:t> production planner)</a:t>
          </a:r>
        </a:p>
      </dsp:txBody>
      <dsp:txXfrm>
        <a:off x="1480907" y="2203923"/>
        <a:ext cx="1551140" cy="775570"/>
      </dsp:txXfrm>
    </dsp:sp>
    <dsp:sp modelId="{D75D16E8-741F-43E6-BF9A-7D46FA84843D}">
      <dsp:nvSpPr>
        <dsp:cNvPr id="0" name=""/>
        <dsp:cNvSpPr/>
      </dsp:nvSpPr>
      <dsp:spPr>
        <a:xfrm>
          <a:off x="1480907" y="3305233"/>
          <a:ext cx="1551140" cy="775570"/>
        </a:xfrm>
        <a:prstGeom prst="rect">
          <a:avLst/>
        </a:prstGeom>
        <a:solidFill>
          <a:srgbClr val="13A0D3"/>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Quality control</a:t>
          </a:r>
        </a:p>
        <a:p>
          <a:pPr marL="0" lvl="0" indent="0" algn="ctr" defTabSz="533400">
            <a:lnSpc>
              <a:spcPct val="90000"/>
            </a:lnSpc>
            <a:spcBef>
              <a:spcPct val="0"/>
            </a:spcBef>
            <a:spcAft>
              <a:spcPct val="35000"/>
            </a:spcAft>
            <a:buNone/>
          </a:pPr>
          <a:r>
            <a:rPr lang="en-US" sz="1200" b="1" kern="1200"/>
            <a:t>Koen Cusse</a:t>
          </a:r>
        </a:p>
      </dsp:txBody>
      <dsp:txXfrm>
        <a:off x="1480907" y="3305233"/>
        <a:ext cx="1551140" cy="775570"/>
      </dsp:txXfrm>
    </dsp:sp>
    <dsp:sp modelId="{E8D9BC9E-0B6B-4854-BADE-EDCCB32275EC}">
      <dsp:nvSpPr>
        <dsp:cNvPr id="0" name=""/>
        <dsp:cNvSpPr/>
      </dsp:nvSpPr>
      <dsp:spPr>
        <a:xfrm>
          <a:off x="2970001" y="1102613"/>
          <a:ext cx="1551140" cy="775570"/>
        </a:xfrm>
        <a:prstGeom prst="rect">
          <a:avLst/>
        </a:prstGeom>
        <a:solidFill>
          <a:srgbClr val="006192"/>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SME UW and servicing and MC servicing</a:t>
          </a:r>
        </a:p>
        <a:p>
          <a:pPr marL="0" lvl="0" indent="0" algn="ctr" defTabSz="533400">
            <a:lnSpc>
              <a:spcPct val="90000"/>
            </a:lnSpc>
            <a:spcBef>
              <a:spcPct val="0"/>
            </a:spcBef>
            <a:spcAft>
              <a:spcPct val="35000"/>
            </a:spcAft>
            <a:buNone/>
          </a:pPr>
          <a:r>
            <a:rPr lang="en-US" sz="1200" b="1" kern="1200" dirty="0"/>
            <a:t> Fabrice Paradis</a:t>
          </a:r>
        </a:p>
      </dsp:txBody>
      <dsp:txXfrm>
        <a:off x="2970001" y="1102613"/>
        <a:ext cx="1551140" cy="775570"/>
      </dsp:txXfrm>
    </dsp:sp>
    <dsp:sp modelId="{E2E55B85-2ED4-4DA6-B863-D58A7C051E94}">
      <dsp:nvSpPr>
        <dsp:cNvPr id="0" name=""/>
        <dsp:cNvSpPr/>
      </dsp:nvSpPr>
      <dsp:spPr>
        <a:xfrm>
          <a:off x="3357787" y="2203923"/>
          <a:ext cx="1551140" cy="775570"/>
        </a:xfrm>
        <a:prstGeom prst="rect">
          <a:avLst/>
        </a:prstGeom>
        <a:solidFill>
          <a:srgbClr val="13A0D3"/>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SME Underwriting</a:t>
          </a:r>
        </a:p>
        <a:p>
          <a:pPr marL="0" lvl="0" indent="0" algn="ctr" defTabSz="533400">
            <a:lnSpc>
              <a:spcPct val="90000"/>
            </a:lnSpc>
            <a:spcBef>
              <a:spcPct val="0"/>
            </a:spcBef>
            <a:spcAft>
              <a:spcPct val="35000"/>
            </a:spcAft>
            <a:buNone/>
          </a:pPr>
          <a:r>
            <a:rPr lang="en-US" sz="1200" b="1" kern="1200"/>
            <a:t>Mike Vermassen</a:t>
          </a:r>
        </a:p>
      </dsp:txBody>
      <dsp:txXfrm>
        <a:off x="3357787" y="2203923"/>
        <a:ext cx="1551140" cy="775570"/>
      </dsp:txXfrm>
    </dsp:sp>
    <dsp:sp modelId="{A4EAD904-75BB-4957-B985-AF77144F01ED}">
      <dsp:nvSpPr>
        <dsp:cNvPr id="0" name=""/>
        <dsp:cNvSpPr/>
      </dsp:nvSpPr>
      <dsp:spPr>
        <a:xfrm>
          <a:off x="3357787" y="3305233"/>
          <a:ext cx="1551140" cy="775570"/>
        </a:xfrm>
        <a:prstGeom prst="rect">
          <a:avLst/>
        </a:prstGeom>
        <a:solidFill>
          <a:srgbClr val="13A0D3"/>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SME Servicing</a:t>
          </a:r>
        </a:p>
        <a:p>
          <a:pPr marL="0" lvl="0" indent="0" algn="ctr" defTabSz="533400">
            <a:lnSpc>
              <a:spcPct val="90000"/>
            </a:lnSpc>
            <a:spcBef>
              <a:spcPct val="0"/>
            </a:spcBef>
            <a:spcAft>
              <a:spcPct val="35000"/>
            </a:spcAft>
            <a:buNone/>
          </a:pPr>
          <a:r>
            <a:rPr lang="en-US" sz="1200" b="1" kern="1200"/>
            <a:t>Mike </a:t>
          </a:r>
          <a:r>
            <a:rPr lang="en-US" sz="1200" b="1" kern="1200" err="1"/>
            <a:t>Vermassen</a:t>
          </a:r>
          <a:r>
            <a:rPr lang="en-US" sz="1200" b="1" kern="1200"/>
            <a:t> </a:t>
          </a:r>
          <a:r>
            <a:rPr lang="en-US" sz="1200" b="1" kern="1200" err="1"/>
            <a:t>a.i.</a:t>
          </a:r>
          <a:endParaRPr lang="en-US" sz="1200" b="1" kern="1200"/>
        </a:p>
      </dsp:txBody>
      <dsp:txXfrm>
        <a:off x="3357787" y="3305233"/>
        <a:ext cx="1551140" cy="775570"/>
      </dsp:txXfrm>
    </dsp:sp>
    <dsp:sp modelId="{0B51A327-28F3-41AA-A942-807A32DA9717}">
      <dsp:nvSpPr>
        <dsp:cNvPr id="0" name=""/>
        <dsp:cNvSpPr/>
      </dsp:nvSpPr>
      <dsp:spPr>
        <a:xfrm>
          <a:off x="3357787" y="4406542"/>
          <a:ext cx="1551140" cy="775570"/>
        </a:xfrm>
        <a:prstGeom prst="rect">
          <a:avLst/>
        </a:prstGeom>
        <a:solidFill>
          <a:srgbClr val="13A0D3"/>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err="1"/>
            <a:t>Midcorp</a:t>
          </a:r>
          <a:r>
            <a:rPr lang="en-US" sz="1200" kern="1200"/>
            <a:t> Servicing</a:t>
          </a:r>
        </a:p>
        <a:p>
          <a:pPr marL="0" lvl="0" indent="0" algn="ctr" defTabSz="533400">
            <a:lnSpc>
              <a:spcPct val="90000"/>
            </a:lnSpc>
            <a:spcBef>
              <a:spcPct val="0"/>
            </a:spcBef>
            <a:spcAft>
              <a:spcPct val="35000"/>
            </a:spcAft>
            <a:buNone/>
          </a:pPr>
          <a:r>
            <a:rPr lang="en-US" sz="1200" b="1" kern="1200"/>
            <a:t>Fabrice Paradis </a:t>
          </a:r>
          <a:r>
            <a:rPr lang="en-US" sz="1200" b="1" kern="1200" err="1"/>
            <a:t>a.i.</a:t>
          </a:r>
          <a:endParaRPr lang="en-US" sz="1200" b="1" kern="1200"/>
        </a:p>
      </dsp:txBody>
      <dsp:txXfrm>
        <a:off x="3357787" y="4406542"/>
        <a:ext cx="1551140" cy="775570"/>
      </dsp:txXfrm>
    </dsp:sp>
    <dsp:sp modelId="{43FB9697-3F92-4F18-98F1-4AB64013C8EE}">
      <dsp:nvSpPr>
        <dsp:cNvPr id="0" name=""/>
        <dsp:cNvSpPr/>
      </dsp:nvSpPr>
      <dsp:spPr>
        <a:xfrm>
          <a:off x="4846881" y="1102613"/>
          <a:ext cx="1551140" cy="775570"/>
        </a:xfrm>
        <a:prstGeom prst="rect">
          <a:avLst/>
        </a:prstGeom>
        <a:solidFill>
          <a:srgbClr val="006192"/>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Payment Collection BE</a:t>
          </a:r>
        </a:p>
        <a:p>
          <a:pPr marL="0" lvl="0" indent="0" algn="ctr" defTabSz="533400">
            <a:lnSpc>
              <a:spcPct val="90000"/>
            </a:lnSpc>
            <a:spcBef>
              <a:spcPct val="0"/>
            </a:spcBef>
            <a:spcAft>
              <a:spcPct val="35000"/>
            </a:spcAft>
            <a:buNone/>
          </a:pPr>
          <a:r>
            <a:rPr lang="en-US" sz="1200" b="1" kern="1200"/>
            <a:t>Koen Cusse</a:t>
          </a:r>
        </a:p>
      </dsp:txBody>
      <dsp:txXfrm>
        <a:off x="4846881" y="1102613"/>
        <a:ext cx="1551140" cy="775570"/>
      </dsp:txXfrm>
    </dsp:sp>
    <dsp:sp modelId="{3321158E-7136-431D-8BEE-33730B24E84E}">
      <dsp:nvSpPr>
        <dsp:cNvPr id="0" name=""/>
        <dsp:cNvSpPr/>
      </dsp:nvSpPr>
      <dsp:spPr>
        <a:xfrm>
          <a:off x="5234666" y="2203923"/>
          <a:ext cx="1551140" cy="775570"/>
        </a:xfrm>
        <a:prstGeom prst="rect">
          <a:avLst/>
        </a:prstGeom>
        <a:solidFill>
          <a:srgbClr val="13A0D3"/>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Payment collection BE</a:t>
          </a:r>
        </a:p>
        <a:p>
          <a:pPr marL="0" lvl="0" indent="0" algn="ctr" defTabSz="533400">
            <a:lnSpc>
              <a:spcPct val="90000"/>
            </a:lnSpc>
            <a:spcBef>
              <a:spcPct val="0"/>
            </a:spcBef>
            <a:spcAft>
              <a:spcPct val="35000"/>
            </a:spcAft>
            <a:buNone/>
          </a:pPr>
          <a:r>
            <a:rPr lang="en-US" sz="1200" b="1" kern="1200"/>
            <a:t>Dominique Marchal</a:t>
          </a:r>
        </a:p>
      </dsp:txBody>
      <dsp:txXfrm>
        <a:off x="5234666" y="2203923"/>
        <a:ext cx="1551140" cy="775570"/>
      </dsp:txXfrm>
    </dsp:sp>
    <dsp:sp modelId="{746A49C7-BA35-40CD-BB94-6509EDD1DCCD}">
      <dsp:nvSpPr>
        <dsp:cNvPr id="0" name=""/>
        <dsp:cNvSpPr/>
      </dsp:nvSpPr>
      <dsp:spPr>
        <a:xfrm>
          <a:off x="5234666" y="3311197"/>
          <a:ext cx="1551140" cy="775570"/>
        </a:xfrm>
        <a:prstGeom prst="rect">
          <a:avLst/>
        </a:prstGeom>
        <a:solidFill>
          <a:srgbClr val="13A0D3"/>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Payment collection BE</a:t>
          </a:r>
        </a:p>
        <a:p>
          <a:pPr marL="0" lvl="0" indent="0" algn="ctr" defTabSz="533400">
            <a:lnSpc>
              <a:spcPct val="90000"/>
            </a:lnSpc>
            <a:spcBef>
              <a:spcPct val="0"/>
            </a:spcBef>
            <a:spcAft>
              <a:spcPct val="35000"/>
            </a:spcAft>
            <a:buNone/>
          </a:pPr>
          <a:r>
            <a:rPr lang="en-US" sz="1200" b="1" kern="1200"/>
            <a:t>David Kempkes</a:t>
          </a:r>
        </a:p>
      </dsp:txBody>
      <dsp:txXfrm>
        <a:off x="5234666" y="3311197"/>
        <a:ext cx="1551140" cy="775570"/>
      </dsp:txXfrm>
    </dsp:sp>
    <dsp:sp modelId="{B47DEC91-D6BD-4C58-AE2F-6BBBAEFD2964}">
      <dsp:nvSpPr>
        <dsp:cNvPr id="0" name=""/>
        <dsp:cNvSpPr/>
      </dsp:nvSpPr>
      <dsp:spPr>
        <a:xfrm>
          <a:off x="6723761" y="1102613"/>
          <a:ext cx="1551140" cy="775570"/>
        </a:xfrm>
        <a:prstGeom prst="rect">
          <a:avLst/>
        </a:prstGeom>
        <a:solidFill>
          <a:srgbClr val="006192"/>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IOC, inbound calls and broker help desk</a:t>
          </a:r>
        </a:p>
        <a:p>
          <a:pPr marL="0" lvl="0" indent="0" algn="ctr" defTabSz="533400">
            <a:lnSpc>
              <a:spcPct val="90000"/>
            </a:lnSpc>
            <a:spcBef>
              <a:spcPct val="0"/>
            </a:spcBef>
            <a:spcAft>
              <a:spcPct val="35000"/>
            </a:spcAft>
            <a:buNone/>
          </a:pPr>
          <a:r>
            <a:rPr lang="en-US" sz="1200" b="1" kern="1200"/>
            <a:t>Jan Carels</a:t>
          </a:r>
        </a:p>
      </dsp:txBody>
      <dsp:txXfrm>
        <a:off x="6723761" y="1102613"/>
        <a:ext cx="1551140" cy="775570"/>
      </dsp:txXfrm>
    </dsp:sp>
    <dsp:sp modelId="{A33E1C43-D13C-4167-954E-6D75530EE9F5}">
      <dsp:nvSpPr>
        <dsp:cNvPr id="0" name=""/>
        <dsp:cNvSpPr/>
      </dsp:nvSpPr>
      <dsp:spPr>
        <a:xfrm>
          <a:off x="7111546" y="2203923"/>
          <a:ext cx="1551140" cy="775570"/>
        </a:xfrm>
        <a:prstGeom prst="rect">
          <a:avLst/>
        </a:prstGeom>
        <a:solidFill>
          <a:srgbClr val="13A0D3"/>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Inbound calls</a:t>
          </a:r>
        </a:p>
        <a:p>
          <a:pPr marL="0" lvl="0" indent="0" algn="ctr" defTabSz="533400">
            <a:lnSpc>
              <a:spcPct val="90000"/>
            </a:lnSpc>
            <a:spcBef>
              <a:spcPct val="0"/>
            </a:spcBef>
            <a:spcAft>
              <a:spcPct val="35000"/>
            </a:spcAft>
            <a:buNone/>
          </a:pPr>
          <a:r>
            <a:rPr lang="en-US" sz="1200" b="1" kern="1200"/>
            <a:t>Ellen van Liedekerke</a:t>
          </a:r>
        </a:p>
      </dsp:txBody>
      <dsp:txXfrm>
        <a:off x="7111546" y="2203923"/>
        <a:ext cx="1551140" cy="77557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8C3D90-D258-41E1-BFE3-29A340648A7E}" type="datetimeFigureOut">
              <a:rPr lang="de-DE" smtClean="0"/>
              <a:t>23.05.2022</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3E0F7A-EA63-40E1-97FB-D173EE3BA0CC}" type="slidenum">
              <a:rPr lang="de-DE" smtClean="0"/>
              <a:t>‹#›</a:t>
            </a:fld>
            <a:endParaRPr lang="de-DE" dirty="0"/>
          </a:p>
        </p:txBody>
      </p:sp>
    </p:spTree>
    <p:extLst>
      <p:ext uri="{BB962C8B-B14F-4D97-AF65-F5344CB8AC3E}">
        <p14:creationId xmlns:p14="http://schemas.microsoft.com/office/powerpoint/2010/main" val="944430142"/>
      </p:ext>
    </p:extLst>
  </p:cSld>
  <p:clrMap bg1="lt1" tx1="dk1" bg2="lt2" tx2="dk2" accent1="accent1" accent2="accent2" accent3="accent3" accent4="accent4" accent5="accent5" accent6="accent6" hlink="hlink" folHlink="folHlink"/>
  <p:notesStyle>
    <a:lvl1pPr marL="0" algn="l" defTabSz="967514" rtl="0" eaLnBrk="1" latinLnBrk="0" hangingPunct="1">
      <a:defRPr sz="1270" kern="1200">
        <a:solidFill>
          <a:schemeClr val="tx1"/>
        </a:solidFill>
        <a:latin typeface="+mn-lt"/>
        <a:ea typeface="+mn-ea"/>
        <a:cs typeface="+mn-cs"/>
      </a:defRPr>
    </a:lvl1pPr>
    <a:lvl2pPr marL="483757" algn="l" defTabSz="967514" rtl="0" eaLnBrk="1" latinLnBrk="0" hangingPunct="1">
      <a:defRPr sz="1270" kern="1200">
        <a:solidFill>
          <a:schemeClr val="tx1"/>
        </a:solidFill>
        <a:latin typeface="+mn-lt"/>
        <a:ea typeface="+mn-ea"/>
        <a:cs typeface="+mn-cs"/>
      </a:defRPr>
    </a:lvl2pPr>
    <a:lvl3pPr marL="967514" algn="l" defTabSz="967514" rtl="0" eaLnBrk="1" latinLnBrk="0" hangingPunct="1">
      <a:defRPr sz="1270" kern="1200">
        <a:solidFill>
          <a:schemeClr val="tx1"/>
        </a:solidFill>
        <a:latin typeface="+mn-lt"/>
        <a:ea typeface="+mn-ea"/>
        <a:cs typeface="+mn-cs"/>
      </a:defRPr>
    </a:lvl3pPr>
    <a:lvl4pPr marL="1451272" algn="l" defTabSz="967514" rtl="0" eaLnBrk="1" latinLnBrk="0" hangingPunct="1">
      <a:defRPr sz="1270" kern="1200">
        <a:solidFill>
          <a:schemeClr val="tx1"/>
        </a:solidFill>
        <a:latin typeface="+mn-lt"/>
        <a:ea typeface="+mn-ea"/>
        <a:cs typeface="+mn-cs"/>
      </a:defRPr>
    </a:lvl4pPr>
    <a:lvl5pPr marL="1935029" algn="l" defTabSz="967514" rtl="0" eaLnBrk="1" latinLnBrk="0" hangingPunct="1">
      <a:defRPr sz="1270" kern="1200">
        <a:solidFill>
          <a:schemeClr val="tx1"/>
        </a:solidFill>
        <a:latin typeface="+mn-lt"/>
        <a:ea typeface="+mn-ea"/>
        <a:cs typeface="+mn-cs"/>
      </a:defRPr>
    </a:lvl5pPr>
    <a:lvl6pPr marL="2418787" algn="l" defTabSz="967514" rtl="0" eaLnBrk="1" latinLnBrk="0" hangingPunct="1">
      <a:defRPr sz="1270" kern="1200">
        <a:solidFill>
          <a:schemeClr val="tx1"/>
        </a:solidFill>
        <a:latin typeface="+mn-lt"/>
        <a:ea typeface="+mn-ea"/>
        <a:cs typeface="+mn-cs"/>
      </a:defRPr>
    </a:lvl6pPr>
    <a:lvl7pPr marL="2902544" algn="l" defTabSz="967514" rtl="0" eaLnBrk="1" latinLnBrk="0" hangingPunct="1">
      <a:defRPr sz="1270" kern="1200">
        <a:solidFill>
          <a:schemeClr val="tx1"/>
        </a:solidFill>
        <a:latin typeface="+mn-lt"/>
        <a:ea typeface="+mn-ea"/>
        <a:cs typeface="+mn-cs"/>
      </a:defRPr>
    </a:lvl7pPr>
    <a:lvl8pPr marL="3386301" algn="l" defTabSz="967514" rtl="0" eaLnBrk="1" latinLnBrk="0" hangingPunct="1">
      <a:defRPr sz="1270" kern="1200">
        <a:solidFill>
          <a:schemeClr val="tx1"/>
        </a:solidFill>
        <a:latin typeface="+mn-lt"/>
        <a:ea typeface="+mn-ea"/>
        <a:cs typeface="+mn-cs"/>
      </a:defRPr>
    </a:lvl8pPr>
    <a:lvl9pPr marL="3870059" algn="l" defTabSz="967514" rtl="0" eaLnBrk="1" latinLnBrk="0" hangingPunct="1">
      <a:defRPr sz="127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577F3CE7-ED39-4DCA-B997-3091546AA5B2}" type="slidenum">
              <a:rPr lang="de-DE" smtClean="0"/>
              <a:t>16</a:t>
            </a:fld>
            <a:endParaRPr lang="de-DE" dirty="0"/>
          </a:p>
        </p:txBody>
      </p:sp>
    </p:spTree>
    <p:extLst>
      <p:ext uri="{BB962C8B-B14F-4D97-AF65-F5344CB8AC3E}">
        <p14:creationId xmlns:p14="http://schemas.microsoft.com/office/powerpoint/2010/main" val="2633223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577F3CE7-ED39-4DCA-B997-3091546AA5B2}" type="slidenum">
              <a:rPr lang="de-DE" smtClean="0"/>
              <a:t>17</a:t>
            </a:fld>
            <a:endParaRPr lang="de-DE" dirty="0"/>
          </a:p>
        </p:txBody>
      </p:sp>
    </p:spTree>
    <p:extLst>
      <p:ext uri="{BB962C8B-B14F-4D97-AF65-F5344CB8AC3E}">
        <p14:creationId xmlns:p14="http://schemas.microsoft.com/office/powerpoint/2010/main" val="3514964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577F3CE7-ED39-4DCA-B997-3091546AA5B2}" type="slidenum">
              <a:rPr lang="de-DE" smtClean="0"/>
              <a:t>18</a:t>
            </a:fld>
            <a:endParaRPr lang="de-DE" dirty="0"/>
          </a:p>
        </p:txBody>
      </p:sp>
    </p:spTree>
    <p:extLst>
      <p:ext uri="{BB962C8B-B14F-4D97-AF65-F5344CB8AC3E}">
        <p14:creationId xmlns:p14="http://schemas.microsoft.com/office/powerpoint/2010/main" val="1284857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577F3CE7-ED39-4DCA-B997-3091546AA5B2}" type="slidenum">
              <a:rPr lang="de-DE" smtClean="0"/>
              <a:t>19</a:t>
            </a:fld>
            <a:endParaRPr lang="de-DE" dirty="0"/>
          </a:p>
        </p:txBody>
      </p:sp>
    </p:spTree>
    <p:extLst>
      <p:ext uri="{BB962C8B-B14F-4D97-AF65-F5344CB8AC3E}">
        <p14:creationId xmlns:p14="http://schemas.microsoft.com/office/powerpoint/2010/main" val="1060224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577F3CE7-ED39-4DCA-B997-3091546AA5B2}" type="slidenum">
              <a:rPr lang="de-DE" smtClean="0"/>
              <a:t>20</a:t>
            </a:fld>
            <a:endParaRPr lang="de-DE" dirty="0"/>
          </a:p>
        </p:txBody>
      </p:sp>
    </p:spTree>
    <p:extLst>
      <p:ext uri="{BB962C8B-B14F-4D97-AF65-F5344CB8AC3E}">
        <p14:creationId xmlns:p14="http://schemas.microsoft.com/office/powerpoint/2010/main" val="1569926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BF3E0F7A-EA63-40E1-97FB-D173EE3BA0CC}" type="slidenum">
              <a:rPr lang="de-DE" smtClean="0"/>
              <a:t>33</a:t>
            </a:fld>
            <a:endParaRPr lang="de-DE"/>
          </a:p>
        </p:txBody>
      </p:sp>
    </p:spTree>
    <p:extLst>
      <p:ext uri="{BB962C8B-B14F-4D97-AF65-F5344CB8AC3E}">
        <p14:creationId xmlns:p14="http://schemas.microsoft.com/office/powerpoint/2010/main" val="5011128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lue">
    <p:bg>
      <p:bgRef idx="1001">
        <a:schemeClr val="bg1"/>
      </p:bgRef>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3FA13754-0890-465C-BA8A-E18B554E317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9425" y="476250"/>
            <a:ext cx="2057313" cy="509277"/>
          </a:xfrm>
          <a:prstGeom prst="rect">
            <a:avLst/>
          </a:prstGeom>
        </p:spPr>
      </p:pic>
      <p:sp>
        <p:nvSpPr>
          <p:cNvPr id="7" name="Titel 1">
            <a:extLst>
              <a:ext uri="{FF2B5EF4-FFF2-40B4-BE49-F238E27FC236}">
                <a16:creationId xmlns:a16="http://schemas.microsoft.com/office/drawing/2014/main" id="{855A5846-4501-444B-8F41-805425817451}"/>
              </a:ext>
            </a:extLst>
          </p:cNvPr>
          <p:cNvSpPr>
            <a:spLocks noGrp="1"/>
          </p:cNvSpPr>
          <p:nvPr>
            <p:ph type="ctrTitle"/>
          </p:nvPr>
        </p:nvSpPr>
        <p:spPr>
          <a:xfrm>
            <a:off x="479424" y="1773239"/>
            <a:ext cx="11233151" cy="1620000"/>
          </a:xfrm>
        </p:spPr>
        <p:txBody>
          <a:bodyPr rIns="216000" anchor="b" anchorCtr="0"/>
          <a:lstStyle>
            <a:lvl1pPr algn="l">
              <a:lnSpc>
                <a:spcPts val="8500"/>
              </a:lnSpc>
              <a:defRPr sz="8500">
                <a:solidFill>
                  <a:schemeClr val="tx1"/>
                </a:solidFill>
              </a:defRPr>
            </a:lvl1pPr>
          </a:lstStyle>
          <a:p>
            <a:r>
              <a:rPr lang="en-US"/>
              <a:t>Click to edit Master title style</a:t>
            </a:r>
            <a:endParaRPr lang="de-DE"/>
          </a:p>
        </p:txBody>
      </p:sp>
      <p:sp>
        <p:nvSpPr>
          <p:cNvPr id="8" name="Untertitel 2">
            <a:extLst>
              <a:ext uri="{FF2B5EF4-FFF2-40B4-BE49-F238E27FC236}">
                <a16:creationId xmlns:a16="http://schemas.microsoft.com/office/drawing/2014/main" id="{7909B2E5-8CFF-4102-B771-B048BAA6DB84}"/>
              </a:ext>
            </a:extLst>
          </p:cNvPr>
          <p:cNvSpPr>
            <a:spLocks noGrp="1"/>
          </p:cNvSpPr>
          <p:nvPr>
            <p:ph type="subTitle" idx="1" hasCustomPrompt="1"/>
          </p:nvPr>
        </p:nvSpPr>
        <p:spPr>
          <a:xfrm>
            <a:off x="4295776" y="3384000"/>
            <a:ext cx="7416800" cy="1656000"/>
          </a:xfrm>
        </p:spPr>
        <p:txBody>
          <a:bodyPr rIns="216000"/>
          <a:lstStyle>
            <a:lvl1pPr marL="0" indent="0" algn="l">
              <a:lnSpc>
                <a:spcPts val="8500"/>
              </a:lnSpc>
              <a:buNone/>
              <a:defRPr sz="85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Untertitelformat</a:t>
            </a:r>
          </a:p>
        </p:txBody>
      </p:sp>
      <p:sp>
        <p:nvSpPr>
          <p:cNvPr id="9" name="Textplatzhalter 14">
            <a:extLst>
              <a:ext uri="{FF2B5EF4-FFF2-40B4-BE49-F238E27FC236}">
                <a16:creationId xmlns:a16="http://schemas.microsoft.com/office/drawing/2014/main" id="{A89B177C-F8F6-4738-B4AF-9E4A8243858F}"/>
              </a:ext>
            </a:extLst>
          </p:cNvPr>
          <p:cNvSpPr>
            <a:spLocks noGrp="1"/>
          </p:cNvSpPr>
          <p:nvPr>
            <p:ph type="body" sz="quarter" idx="11" hasCustomPrompt="1"/>
          </p:nvPr>
        </p:nvSpPr>
        <p:spPr>
          <a:xfrm>
            <a:off x="478800" y="5968800"/>
            <a:ext cx="1692900" cy="546124"/>
          </a:xfrm>
        </p:spPr>
        <p:txBody>
          <a:bodyPr anchor="b" anchorCtr="0"/>
          <a:lstStyle>
            <a:lvl1pPr>
              <a:lnSpc>
                <a:spcPct val="100000"/>
              </a:lnSpc>
              <a:defRPr sz="1100">
                <a:solidFill>
                  <a:schemeClr val="tx1"/>
                </a:solidFill>
              </a:defRPr>
            </a:lvl1pPr>
          </a:lstStyle>
          <a:p>
            <a:pPr lvl="0"/>
            <a:r>
              <a:rPr lang="de-DE"/>
              <a:t>Erste Ebene</a:t>
            </a:r>
          </a:p>
        </p:txBody>
      </p:sp>
      <p:sp>
        <p:nvSpPr>
          <p:cNvPr id="10" name="Textplatzhalter 14">
            <a:extLst>
              <a:ext uri="{FF2B5EF4-FFF2-40B4-BE49-F238E27FC236}">
                <a16:creationId xmlns:a16="http://schemas.microsoft.com/office/drawing/2014/main" id="{D04322D5-0CE0-4328-BE55-EFF287C34B08}"/>
              </a:ext>
            </a:extLst>
          </p:cNvPr>
          <p:cNvSpPr>
            <a:spLocks noGrp="1"/>
          </p:cNvSpPr>
          <p:nvPr>
            <p:ph type="body" sz="quarter" idx="14" hasCustomPrompt="1"/>
          </p:nvPr>
        </p:nvSpPr>
        <p:spPr>
          <a:xfrm>
            <a:off x="2387600" y="5968800"/>
            <a:ext cx="1692900" cy="546124"/>
          </a:xfrm>
        </p:spPr>
        <p:txBody>
          <a:bodyPr anchor="b" anchorCtr="0"/>
          <a:lstStyle>
            <a:lvl1pPr>
              <a:lnSpc>
                <a:spcPct val="100000"/>
              </a:lnSpc>
              <a:defRPr sz="1100">
                <a:solidFill>
                  <a:schemeClr val="tx1"/>
                </a:solidFill>
              </a:defRPr>
            </a:lvl1pPr>
          </a:lstStyle>
          <a:p>
            <a:pPr lvl="0"/>
            <a:r>
              <a:rPr lang="de-DE"/>
              <a:t>Erste Ebene</a:t>
            </a:r>
          </a:p>
          <a:p>
            <a:pPr lvl="0"/>
            <a:r>
              <a:rPr lang="de-DE"/>
              <a:t>Zweite Zeile</a:t>
            </a:r>
          </a:p>
        </p:txBody>
      </p:sp>
    </p:spTree>
    <p:extLst>
      <p:ext uri="{BB962C8B-B14F-4D97-AF65-F5344CB8AC3E}">
        <p14:creationId xmlns:p14="http://schemas.microsoft.com/office/powerpoint/2010/main" val="155821712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white + 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219988-30BF-4574-85B3-793CCEE20F44}"/>
              </a:ext>
            </a:extLst>
          </p:cNvPr>
          <p:cNvSpPr>
            <a:spLocks noGrp="1"/>
          </p:cNvSpPr>
          <p:nvPr>
            <p:ph type="title"/>
          </p:nvPr>
        </p:nvSpPr>
        <p:spPr>
          <a:xfrm>
            <a:off x="479427" y="476250"/>
            <a:ext cx="3600448" cy="1080000"/>
          </a:xfrm>
        </p:spPr>
        <p:txBody>
          <a:bodyPr/>
          <a:lstStyle/>
          <a:p>
            <a:r>
              <a:rPr lang="de-DE"/>
              <a:t>Mastertitelformat bearbeiten</a:t>
            </a:r>
          </a:p>
        </p:txBody>
      </p:sp>
      <p:sp>
        <p:nvSpPr>
          <p:cNvPr id="4" name="Foliennummernplatzhalter 3">
            <a:extLst>
              <a:ext uri="{FF2B5EF4-FFF2-40B4-BE49-F238E27FC236}">
                <a16:creationId xmlns:a16="http://schemas.microsoft.com/office/drawing/2014/main" id="{2BDBAB04-1D2E-4D8E-B3D2-20C3A531B512}"/>
              </a:ext>
            </a:extLst>
          </p:cNvPr>
          <p:cNvSpPr>
            <a:spLocks noGrp="1"/>
          </p:cNvSpPr>
          <p:nvPr>
            <p:ph type="sldNum" sz="quarter" idx="11"/>
          </p:nvPr>
        </p:nvSpPr>
        <p:spPr/>
        <p:txBody>
          <a:bodyPr/>
          <a:lstStyle/>
          <a:p>
            <a:fld id="{56C449F3-BD9D-48DC-BFF1-0F66671DA7C6}" type="slidenum">
              <a:rPr lang="de-DE" smtClean="0"/>
              <a:pPr/>
              <a:t>‹#›</a:t>
            </a:fld>
            <a:endParaRPr lang="de-DE" dirty="0"/>
          </a:p>
        </p:txBody>
      </p:sp>
      <p:sp>
        <p:nvSpPr>
          <p:cNvPr id="5" name="Bildplatzhalter 6">
            <a:extLst>
              <a:ext uri="{FF2B5EF4-FFF2-40B4-BE49-F238E27FC236}">
                <a16:creationId xmlns:a16="http://schemas.microsoft.com/office/drawing/2014/main" id="{CE71AF72-2FFB-40A2-ADC6-9889A3507C4C}"/>
              </a:ext>
            </a:extLst>
          </p:cNvPr>
          <p:cNvSpPr>
            <a:spLocks noGrp="1"/>
          </p:cNvSpPr>
          <p:nvPr>
            <p:ph type="pic" sz="quarter" idx="13"/>
          </p:nvPr>
        </p:nvSpPr>
        <p:spPr>
          <a:xfrm>
            <a:off x="5148001" y="0"/>
            <a:ext cx="7044000" cy="4968000"/>
          </a:xfrm>
          <a:solidFill>
            <a:schemeClr val="tx2"/>
          </a:solidFill>
        </p:spPr>
        <p:txBody>
          <a:bodyPr/>
          <a:lstStyle/>
          <a:p>
            <a:endParaRPr lang="de-DE" dirty="0"/>
          </a:p>
        </p:txBody>
      </p:sp>
      <p:sp>
        <p:nvSpPr>
          <p:cNvPr id="6" name="Bildplatzhalter 9">
            <a:extLst>
              <a:ext uri="{FF2B5EF4-FFF2-40B4-BE49-F238E27FC236}">
                <a16:creationId xmlns:a16="http://schemas.microsoft.com/office/drawing/2014/main" id="{783CECED-A8D5-4BD6-A656-0D10C41795B8}"/>
              </a:ext>
            </a:extLst>
          </p:cNvPr>
          <p:cNvSpPr>
            <a:spLocks noGrp="1"/>
          </p:cNvSpPr>
          <p:nvPr>
            <p:ph type="pic" sz="quarter" idx="17"/>
          </p:nvPr>
        </p:nvSpPr>
        <p:spPr>
          <a:xfrm>
            <a:off x="10692000" y="504000"/>
            <a:ext cx="1018800" cy="252000"/>
          </a:xfrm>
          <a:blipFill>
            <a:blip r:embed="rId2">
              <a:extLst>
                <a:ext uri="{96DAC541-7B7A-43D3-8B79-37D633B846F1}">
                  <asvg:svgBlip xmlns:asvg="http://schemas.microsoft.com/office/drawing/2016/SVG/main" r:embed="rId3"/>
                </a:ext>
              </a:extLst>
            </a:blip>
            <a:stretch>
              <a:fillRect/>
            </a:stretch>
          </a:blipFill>
        </p:spPr>
        <p:txBody>
          <a:bodyPr/>
          <a:lstStyle>
            <a:lvl1pPr>
              <a:defRPr sz="800">
                <a:solidFill>
                  <a:schemeClr val="tx1">
                    <a:alpha val="0"/>
                  </a:schemeClr>
                </a:solidFill>
              </a:defRPr>
            </a:lvl1pPr>
          </a:lstStyle>
          <a:p>
            <a:endParaRPr lang="de-DE" dirty="0"/>
          </a:p>
        </p:txBody>
      </p:sp>
      <p:sp>
        <p:nvSpPr>
          <p:cNvPr id="8" name="Textplatzhalter 7">
            <a:extLst>
              <a:ext uri="{FF2B5EF4-FFF2-40B4-BE49-F238E27FC236}">
                <a16:creationId xmlns:a16="http://schemas.microsoft.com/office/drawing/2014/main" id="{469759C4-BC62-4FF7-9444-30229490F126}"/>
              </a:ext>
            </a:extLst>
          </p:cNvPr>
          <p:cNvSpPr>
            <a:spLocks noGrp="1"/>
          </p:cNvSpPr>
          <p:nvPr>
            <p:ph type="body" sz="quarter" idx="18"/>
          </p:nvPr>
        </p:nvSpPr>
        <p:spPr>
          <a:xfrm>
            <a:off x="479425" y="3600000"/>
            <a:ext cx="3816350" cy="1947863"/>
          </a:xfrm>
        </p:spPr>
        <p:txBody>
          <a:bodyPr/>
          <a:lstStyle>
            <a:lvl1pPr>
              <a:defRPr sz="160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719699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chart">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E761017-7A9E-407D-8DCD-CEDEF7758D25}"/>
              </a:ext>
            </a:extLst>
          </p:cNvPr>
          <p:cNvSpPr>
            <a:spLocks noGrp="1"/>
          </p:cNvSpPr>
          <p:nvPr>
            <p:ph type="sldNum" sz="quarter" idx="11"/>
          </p:nvPr>
        </p:nvSpPr>
        <p:spPr/>
        <p:txBody>
          <a:bodyPr/>
          <a:lstStyle/>
          <a:p>
            <a:fld id="{56C449F3-BD9D-48DC-BFF1-0F66671DA7C6}" type="slidenum">
              <a:rPr lang="de-DE" smtClean="0"/>
              <a:pPr/>
              <a:t>‹#›</a:t>
            </a:fld>
            <a:endParaRPr lang="de-DE" dirty="0"/>
          </a:p>
        </p:txBody>
      </p:sp>
      <p:pic>
        <p:nvPicPr>
          <p:cNvPr id="5" name="Bildplatzhalter 11">
            <a:extLst>
              <a:ext uri="{FF2B5EF4-FFF2-40B4-BE49-F238E27FC236}">
                <a16:creationId xmlns:a16="http://schemas.microsoft.com/office/drawing/2014/main" id="{727A807A-44F9-421E-99A3-97AA646802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6" name="Grafik 13">
            <a:extLst>
              <a:ext uri="{FF2B5EF4-FFF2-40B4-BE49-F238E27FC236}">
                <a16:creationId xmlns:a16="http://schemas.microsoft.com/office/drawing/2014/main" id="{CE079E16-C310-4874-A85B-DA706D4C21CA}"/>
              </a:ext>
            </a:extLst>
          </p:cNvPr>
          <p:cNvSpPr>
            <a:spLocks noChangeAspect="1"/>
          </p:cNvSpPr>
          <p:nvPr userDrawn="1"/>
        </p:nvSpPr>
        <p:spPr>
          <a:xfrm>
            <a:off x="3810098" y="1143097"/>
            <a:ext cx="4571808" cy="4571807"/>
          </a:xfrm>
          <a:custGeom>
            <a:avLst/>
            <a:gdLst>
              <a:gd name="connsiteX0" fmla="*/ 3048606 w 5327650"/>
              <a:gd name="connsiteY0" fmla="*/ 4158431 h 5327649"/>
              <a:gd name="connsiteX1" fmla="*/ 3048606 w 5327650"/>
              <a:gd name="connsiteY1" fmla="*/ 1218444 h 5327649"/>
              <a:gd name="connsiteX2" fmla="*/ 2737659 w 5327650"/>
              <a:gd name="connsiteY2" fmla="*/ 905364 h 5327649"/>
              <a:gd name="connsiteX3" fmla="*/ 2049870 w 5327650"/>
              <a:gd name="connsiteY3" fmla="*/ 905364 h 5327649"/>
              <a:gd name="connsiteX4" fmla="*/ 2049870 w 5327650"/>
              <a:gd name="connsiteY4" fmla="*/ 1233529 h 5327649"/>
              <a:gd name="connsiteX5" fmla="*/ 2090888 w 5327650"/>
              <a:gd name="connsiteY5" fmla="*/ 1233529 h 5327649"/>
              <a:gd name="connsiteX6" fmla="*/ 2278251 w 5327650"/>
              <a:gd name="connsiteY6" fmla="*/ 1458216 h 5327649"/>
              <a:gd name="connsiteX7" fmla="*/ 2278251 w 5327650"/>
              <a:gd name="connsiteY7" fmla="*/ 4158431 h 5327649"/>
              <a:gd name="connsiteX8" fmla="*/ 3048606 w 5327650"/>
              <a:gd name="connsiteY8" fmla="*/ 4158431 h 5327649"/>
              <a:gd name="connsiteX9" fmla="*/ 3387869 w 5327650"/>
              <a:gd name="connsiteY9" fmla="*/ 4158431 h 5327649"/>
              <a:gd name="connsiteX10" fmla="*/ 4152137 w 5327650"/>
              <a:gd name="connsiteY10" fmla="*/ 4158431 h 5327649"/>
              <a:gd name="connsiteX11" fmla="*/ 4152137 w 5327650"/>
              <a:gd name="connsiteY11" fmla="*/ 1868687 h 5327649"/>
              <a:gd name="connsiteX12" fmla="*/ 3839602 w 5327650"/>
              <a:gd name="connsiteY12" fmla="*/ 1556136 h 5327649"/>
              <a:gd name="connsiteX13" fmla="*/ 3387869 w 5327650"/>
              <a:gd name="connsiteY13" fmla="*/ 1556136 h 5327649"/>
              <a:gd name="connsiteX14" fmla="*/ 3387869 w 5327650"/>
              <a:gd name="connsiteY14" fmla="*/ 4158431 h 5327649"/>
              <a:gd name="connsiteX15" fmla="*/ 1940840 w 5327650"/>
              <a:gd name="connsiteY15" fmla="*/ 4158431 h 5327649"/>
              <a:gd name="connsiteX16" fmla="*/ 1940840 w 5327650"/>
              <a:gd name="connsiteY16" fmla="*/ 1556136 h 5327649"/>
              <a:gd name="connsiteX17" fmla="*/ 1488048 w 5327650"/>
              <a:gd name="connsiteY17" fmla="*/ 1556136 h 5327649"/>
              <a:gd name="connsiteX18" fmla="*/ 1176307 w 5327650"/>
              <a:gd name="connsiteY18" fmla="*/ 1868687 h 5327649"/>
              <a:gd name="connsiteX19" fmla="*/ 1176307 w 5327650"/>
              <a:gd name="connsiteY19" fmla="*/ 4158431 h 5327649"/>
              <a:gd name="connsiteX20" fmla="*/ 1940840 w 5327650"/>
              <a:gd name="connsiteY20" fmla="*/ 4158431 h 5327649"/>
              <a:gd name="connsiteX21" fmla="*/ 4875123 w 5327650"/>
              <a:gd name="connsiteY21" fmla="*/ 2664222 h 5327649"/>
              <a:gd name="connsiteX22" fmla="*/ 2664090 w 5327650"/>
              <a:gd name="connsiteY22" fmla="*/ 4901565 h 5327649"/>
              <a:gd name="connsiteX23" fmla="*/ 452792 w 5327650"/>
              <a:gd name="connsiteY23" fmla="*/ 2664222 h 5327649"/>
              <a:gd name="connsiteX24" fmla="*/ 2664090 w 5327650"/>
              <a:gd name="connsiteY24" fmla="*/ 426350 h 5327649"/>
              <a:gd name="connsiteX25" fmla="*/ 4875123 w 5327650"/>
              <a:gd name="connsiteY25" fmla="*/ 2664222 h 5327649"/>
              <a:gd name="connsiteX26" fmla="*/ 5327650 w 5327650"/>
              <a:gd name="connsiteY26" fmla="*/ 2657341 h 5327649"/>
              <a:gd name="connsiteX27" fmla="*/ 2667530 w 5327650"/>
              <a:gd name="connsiteY27" fmla="*/ 0 h 5327649"/>
              <a:gd name="connsiteX28" fmla="*/ 2660649 w 5327650"/>
              <a:gd name="connsiteY28" fmla="*/ 0 h 5327649"/>
              <a:gd name="connsiteX29" fmla="*/ 0 w 5327650"/>
              <a:gd name="connsiteY29" fmla="*/ 2664222 h 5327649"/>
              <a:gd name="connsiteX30" fmla="*/ 2664090 w 5327650"/>
              <a:gd name="connsiteY30" fmla="*/ 5327650 h 5327649"/>
              <a:gd name="connsiteX31" fmla="*/ 5327650 w 5327650"/>
              <a:gd name="connsiteY31" fmla="*/ 2670838 h 5327649"/>
              <a:gd name="connsiteX32" fmla="*/ 5327650 w 5327650"/>
              <a:gd name="connsiteY32" fmla="*/ 2657341 h 532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27650" h="5327649">
                <a:moveTo>
                  <a:pt x="3048606" y="4158431"/>
                </a:moveTo>
                <a:lnTo>
                  <a:pt x="3048606" y="1218444"/>
                </a:lnTo>
                <a:cubicBezTo>
                  <a:pt x="3048606" y="984230"/>
                  <a:pt x="2965245" y="905364"/>
                  <a:pt x="2737659" y="905364"/>
                </a:cubicBezTo>
                <a:lnTo>
                  <a:pt x="2049870" y="905364"/>
                </a:lnTo>
                <a:lnTo>
                  <a:pt x="2049870" y="1233529"/>
                </a:lnTo>
                <a:lnTo>
                  <a:pt x="2090888" y="1233529"/>
                </a:lnTo>
                <a:cubicBezTo>
                  <a:pt x="2248082" y="1233529"/>
                  <a:pt x="2278251" y="1268992"/>
                  <a:pt x="2278251" y="1458216"/>
                </a:cubicBezTo>
                <a:lnTo>
                  <a:pt x="2278251" y="4158431"/>
                </a:lnTo>
                <a:lnTo>
                  <a:pt x="3048606" y="4158431"/>
                </a:lnTo>
                <a:close/>
                <a:moveTo>
                  <a:pt x="3387869" y="4158431"/>
                </a:moveTo>
                <a:lnTo>
                  <a:pt x="4152137" y="4158431"/>
                </a:lnTo>
                <a:lnTo>
                  <a:pt x="4152137" y="1868687"/>
                </a:lnTo>
                <a:cubicBezTo>
                  <a:pt x="4152137" y="1638972"/>
                  <a:pt x="4063484" y="1556136"/>
                  <a:pt x="3839602" y="1556136"/>
                </a:cubicBezTo>
                <a:lnTo>
                  <a:pt x="3387869" y="1556136"/>
                </a:lnTo>
                <a:lnTo>
                  <a:pt x="3387869" y="4158431"/>
                </a:lnTo>
                <a:close/>
                <a:moveTo>
                  <a:pt x="1940840" y="4158431"/>
                </a:moveTo>
                <a:lnTo>
                  <a:pt x="1940840" y="1556136"/>
                </a:lnTo>
                <a:lnTo>
                  <a:pt x="1488048" y="1556136"/>
                </a:lnTo>
                <a:cubicBezTo>
                  <a:pt x="1264166" y="1556136"/>
                  <a:pt x="1176307" y="1638972"/>
                  <a:pt x="1176307" y="1868687"/>
                </a:cubicBezTo>
                <a:lnTo>
                  <a:pt x="1176307" y="4158431"/>
                </a:lnTo>
                <a:lnTo>
                  <a:pt x="1940840" y="4158431"/>
                </a:lnTo>
                <a:close/>
                <a:moveTo>
                  <a:pt x="4875123" y="2664222"/>
                </a:moveTo>
                <a:cubicBezTo>
                  <a:pt x="4875123" y="3959679"/>
                  <a:pt x="3943869" y="4901565"/>
                  <a:pt x="2664090" y="4901565"/>
                </a:cubicBezTo>
                <a:cubicBezTo>
                  <a:pt x="1384310" y="4901565"/>
                  <a:pt x="452792" y="3959679"/>
                  <a:pt x="452792" y="2664222"/>
                </a:cubicBezTo>
                <a:cubicBezTo>
                  <a:pt x="452792" y="1368500"/>
                  <a:pt x="1384310" y="426350"/>
                  <a:pt x="2664090" y="426350"/>
                </a:cubicBezTo>
                <a:cubicBezTo>
                  <a:pt x="3943869" y="426350"/>
                  <a:pt x="4875123" y="1374323"/>
                  <a:pt x="4875123" y="2664222"/>
                </a:cubicBezTo>
                <a:close/>
                <a:moveTo>
                  <a:pt x="5327650" y="2657341"/>
                </a:moveTo>
                <a:cubicBezTo>
                  <a:pt x="5324210" y="1138520"/>
                  <a:pt x="4187599" y="1588"/>
                  <a:pt x="2667530" y="0"/>
                </a:cubicBezTo>
                <a:lnTo>
                  <a:pt x="2660649" y="0"/>
                </a:lnTo>
                <a:cubicBezTo>
                  <a:pt x="1137670" y="1588"/>
                  <a:pt x="0" y="1141961"/>
                  <a:pt x="0" y="2664222"/>
                </a:cubicBezTo>
                <a:cubicBezTo>
                  <a:pt x="0" y="4189395"/>
                  <a:pt x="1139258" y="5327650"/>
                  <a:pt x="2664090" y="5327650"/>
                </a:cubicBezTo>
                <a:cubicBezTo>
                  <a:pt x="4186011" y="5327650"/>
                  <a:pt x="5324210" y="4192835"/>
                  <a:pt x="5327650" y="2670838"/>
                </a:cubicBezTo>
                <a:lnTo>
                  <a:pt x="5327650" y="2657341"/>
                </a:lnTo>
                <a:close/>
              </a:path>
            </a:pathLst>
          </a:custGeom>
          <a:gradFill flip="none" rotWithShape="1">
            <a:gsLst>
              <a:gs pos="0">
                <a:schemeClr val="bg1">
                  <a:lumMod val="75000"/>
                </a:schemeClr>
              </a:gs>
              <a:gs pos="100000">
                <a:schemeClr val="bg1">
                  <a:alpha val="25000"/>
                  <a:lumMod val="100000"/>
                </a:schemeClr>
              </a:gs>
            </a:gsLst>
            <a:lin ang="18900000" scaled="1"/>
            <a:tileRect/>
          </a:gradFill>
          <a:ln w="264" cap="flat">
            <a:noFill/>
            <a:prstDash val="solid"/>
            <a:miter/>
          </a:ln>
        </p:spPr>
        <p:txBody>
          <a:bodyPr rtlCol="0" anchor="ctr"/>
          <a:lstStyle/>
          <a:p>
            <a:endParaRPr lang="de-DE" sz="1905" dirty="0"/>
          </a:p>
        </p:txBody>
      </p:sp>
    </p:spTree>
    <p:extLst>
      <p:ext uri="{BB962C8B-B14F-4D97-AF65-F5344CB8AC3E}">
        <p14:creationId xmlns:p14="http://schemas.microsoft.com/office/powerpoint/2010/main" val="648135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FFB93F98-2502-4A46-903A-C90B11A87B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8800" y="-152396"/>
            <a:ext cx="1104853" cy="937345"/>
          </a:xfrm>
          <a:prstGeom prst="rect">
            <a:avLst/>
          </a:prstGeom>
        </p:spPr>
      </p:pic>
      <p:sp>
        <p:nvSpPr>
          <p:cNvPr id="5" name="Foliennummernplatzhalter 4">
            <a:extLst>
              <a:ext uri="{FF2B5EF4-FFF2-40B4-BE49-F238E27FC236}">
                <a16:creationId xmlns:a16="http://schemas.microsoft.com/office/drawing/2014/main" id="{B8864DFD-E38D-49D7-BB64-174EB574BF44}"/>
              </a:ext>
            </a:extLst>
          </p:cNvPr>
          <p:cNvSpPr>
            <a:spLocks noGrp="1"/>
          </p:cNvSpPr>
          <p:nvPr>
            <p:ph type="sldNum" sz="quarter" idx="17"/>
          </p:nvPr>
        </p:nvSpPr>
        <p:spPr/>
        <p:txBody>
          <a:bodyPr/>
          <a:lstStyle/>
          <a:p>
            <a:fld id="{56C449F3-BD9D-48DC-BFF1-0F66671DA7C6}" type="slidenum">
              <a:rPr lang="de-DE" smtClean="0"/>
              <a:pPr/>
              <a:t>‹#›</a:t>
            </a:fld>
            <a:endParaRPr lang="de-DE" dirty="0"/>
          </a:p>
        </p:txBody>
      </p:sp>
      <p:sp>
        <p:nvSpPr>
          <p:cNvPr id="9" name="Textplatzhalter 9">
            <a:extLst>
              <a:ext uri="{FF2B5EF4-FFF2-40B4-BE49-F238E27FC236}">
                <a16:creationId xmlns:a16="http://schemas.microsoft.com/office/drawing/2014/main" id="{E68A33C7-022A-46B7-AC45-09A692D08C4A}"/>
              </a:ext>
            </a:extLst>
          </p:cNvPr>
          <p:cNvSpPr>
            <a:spLocks noGrp="1"/>
          </p:cNvSpPr>
          <p:nvPr>
            <p:ph type="body" sz="quarter" idx="18"/>
          </p:nvPr>
        </p:nvSpPr>
        <p:spPr>
          <a:xfrm>
            <a:off x="495610" y="1808162"/>
            <a:ext cx="7400615" cy="4357687"/>
          </a:xfrm>
        </p:spPr>
        <p:txBody>
          <a:bodyPr/>
          <a:lstStyle>
            <a:lvl1pPr>
              <a:lnSpc>
                <a:spcPts val="3800"/>
              </a:lnSpc>
              <a:spcAft>
                <a:spcPts val="3000"/>
              </a:spcAft>
              <a:defRPr sz="3800"/>
            </a:lvl1pPr>
            <a:lvl2pPr marL="0" indent="0">
              <a:buFont typeface="Arial" panose="020B0604020202020204" pitchFamily="34" charset="0"/>
              <a:buNone/>
              <a:defRPr sz="1600"/>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F20E780E-8236-45DA-A6AF-143D4C7283C7}"/>
              </a:ext>
            </a:extLst>
          </p:cNvPr>
          <p:cNvSpPr>
            <a:spLocks noGrp="1"/>
          </p:cNvSpPr>
          <p:nvPr>
            <p:ph type="ftr" sz="quarter" idx="19"/>
          </p:nvPr>
        </p:nvSpPr>
        <p:spPr/>
        <p:txBody>
          <a:bodyPr/>
          <a:lstStyle/>
          <a:p>
            <a:endParaRPr lang="de-DE" dirty="0"/>
          </a:p>
        </p:txBody>
      </p:sp>
    </p:spTree>
    <p:extLst>
      <p:ext uri="{BB962C8B-B14F-4D97-AF65-F5344CB8AC3E}">
        <p14:creationId xmlns:p14="http://schemas.microsoft.com/office/powerpoint/2010/main" val="2462338416"/>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6A92110-7759-4818-B8AB-E43CF4F0B5E2}"/>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
        <p:nvSpPr>
          <p:cNvPr id="10" name="Fußzeilenplatzhalter 9">
            <a:extLst>
              <a:ext uri="{FF2B5EF4-FFF2-40B4-BE49-F238E27FC236}">
                <a16:creationId xmlns:a16="http://schemas.microsoft.com/office/drawing/2014/main" id="{AF63EA58-623B-4C98-B0B3-106149A9567E}"/>
              </a:ext>
            </a:extLst>
          </p:cNvPr>
          <p:cNvSpPr>
            <a:spLocks noGrp="1"/>
          </p:cNvSpPr>
          <p:nvPr>
            <p:ph type="ftr" sz="quarter" idx="13"/>
          </p:nvPr>
        </p:nvSpPr>
        <p:spPr/>
        <p:txBody>
          <a:bodyPr/>
          <a:lstStyle/>
          <a:p>
            <a:endParaRPr lang="de-DE" dirty="0"/>
          </a:p>
        </p:txBody>
      </p:sp>
      <p:sp>
        <p:nvSpPr>
          <p:cNvPr id="11" name="Foliennummernplatzhalter 10">
            <a:extLst>
              <a:ext uri="{FF2B5EF4-FFF2-40B4-BE49-F238E27FC236}">
                <a16:creationId xmlns:a16="http://schemas.microsoft.com/office/drawing/2014/main" id="{284ABCF1-F66C-42C3-892B-72AE24E22DF2}"/>
              </a:ext>
            </a:extLst>
          </p:cNvPr>
          <p:cNvSpPr>
            <a:spLocks noGrp="1"/>
          </p:cNvSpPr>
          <p:nvPr>
            <p:ph type="sldNum" sz="quarter" idx="14"/>
          </p:nvPr>
        </p:nvSpPr>
        <p:spPr/>
        <p:txBody>
          <a:bodyPr/>
          <a:lstStyle/>
          <a:p>
            <a:fld id="{56C449F3-BD9D-48DC-BFF1-0F66671DA7C6}" type="slidenum">
              <a:rPr lang="de-DE" smtClean="0"/>
              <a:pPr/>
              <a:t>‹#›</a:t>
            </a:fld>
            <a:endParaRPr lang="de-DE" dirty="0"/>
          </a:p>
        </p:txBody>
      </p:sp>
    </p:spTree>
    <p:extLst>
      <p:ext uri="{BB962C8B-B14F-4D97-AF65-F5344CB8AC3E}">
        <p14:creationId xmlns:p14="http://schemas.microsoft.com/office/powerpoint/2010/main" val="576127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 Column - No top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a:xfrm>
            <a:off x="479427" y="489296"/>
            <a:ext cx="9324974" cy="887067"/>
          </a:xfrm>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79424" y="1376363"/>
            <a:ext cx="11233151" cy="47894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oliennummernplatzhalter 7">
            <a:extLst>
              <a:ext uri="{FF2B5EF4-FFF2-40B4-BE49-F238E27FC236}">
                <a16:creationId xmlns:a16="http://schemas.microsoft.com/office/drawing/2014/main" id="{228A5C0F-76A3-4DA0-9F81-A12F1964DA15}"/>
              </a:ext>
            </a:extLst>
          </p:cNvPr>
          <p:cNvSpPr>
            <a:spLocks noGrp="1"/>
          </p:cNvSpPr>
          <p:nvPr>
            <p:ph type="sldNum" sz="quarter" idx="11"/>
          </p:nvPr>
        </p:nvSpPr>
        <p:spPr/>
        <p:txBody>
          <a:bodyPr/>
          <a:lstStyle/>
          <a:p>
            <a:fld id="{56C449F3-BD9D-48DC-BFF1-0F66671DA7C6}" type="slidenum">
              <a:rPr lang="de-DE" smtClean="0"/>
              <a:pPr/>
              <a:t>‹#›</a:t>
            </a:fld>
            <a:endParaRPr lang="de-DE" dirty="0"/>
          </a:p>
        </p:txBody>
      </p:sp>
      <p:sp>
        <p:nvSpPr>
          <p:cNvPr id="4" name="Fußzeilenplatzhalter 3">
            <a:extLst>
              <a:ext uri="{FF2B5EF4-FFF2-40B4-BE49-F238E27FC236}">
                <a16:creationId xmlns:a16="http://schemas.microsoft.com/office/drawing/2014/main" id="{B4C13493-086D-4789-9703-1D3FC7137859}"/>
              </a:ext>
            </a:extLst>
          </p:cNvPr>
          <p:cNvSpPr>
            <a:spLocks noGrp="1"/>
          </p:cNvSpPr>
          <p:nvPr>
            <p:ph type="ftr" sz="quarter" idx="12"/>
          </p:nvPr>
        </p:nvSpPr>
        <p:spPr/>
        <p:txBody>
          <a:bodyPr/>
          <a:lstStyle/>
          <a:p>
            <a:endParaRPr lang="de-DE" dirty="0"/>
          </a:p>
        </p:txBody>
      </p:sp>
    </p:spTree>
    <p:extLst>
      <p:ext uri="{BB962C8B-B14F-4D97-AF65-F5344CB8AC3E}">
        <p14:creationId xmlns:p14="http://schemas.microsoft.com/office/powerpoint/2010/main" val="1689843866"/>
      </p:ext>
    </p:extLst>
  </p:cSld>
  <p:clrMapOvr>
    <a:masterClrMapping/>
  </p:clrMapOvr>
  <p:extLst>
    <p:ext uri="{DCECCB84-F9BA-43D5-87BE-67443E8EF086}">
      <p15:sldGuideLst xmlns:p15="http://schemas.microsoft.com/office/powerpoint/2012/main">
        <p15:guide id="1" orient="horz" pos="86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79424" y="1808163"/>
            <a:ext cx="5508625"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6203950" y="1808163"/>
            <a:ext cx="5508625"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5" name="Fußzeilenplatzhalter 4">
            <a:extLst>
              <a:ext uri="{FF2B5EF4-FFF2-40B4-BE49-F238E27FC236}">
                <a16:creationId xmlns:a16="http://schemas.microsoft.com/office/drawing/2014/main" id="{104BDB62-A86B-4312-84AC-605A043A529A}"/>
              </a:ext>
            </a:extLst>
          </p:cNvPr>
          <p:cNvSpPr>
            <a:spLocks noGrp="1"/>
          </p:cNvSpPr>
          <p:nvPr>
            <p:ph type="ftr" sz="quarter" idx="10"/>
          </p:nvPr>
        </p:nvSpPr>
        <p:spPr/>
        <p:txBody>
          <a:bodyPr/>
          <a:lstStyle/>
          <a:p>
            <a:endParaRPr lang="de-DE" dirty="0"/>
          </a:p>
        </p:txBody>
      </p:sp>
      <p:sp>
        <p:nvSpPr>
          <p:cNvPr id="6" name="Foliennummernplatzhalter 5">
            <a:extLst>
              <a:ext uri="{FF2B5EF4-FFF2-40B4-BE49-F238E27FC236}">
                <a16:creationId xmlns:a16="http://schemas.microsoft.com/office/drawing/2014/main" id="{B49D2575-F934-4AA7-8FDB-F583B1E8E3AA}"/>
              </a:ext>
            </a:extLst>
          </p:cNvPr>
          <p:cNvSpPr>
            <a:spLocks noGrp="1"/>
          </p:cNvSpPr>
          <p:nvPr>
            <p:ph type="sldNum" sz="quarter" idx="11"/>
          </p:nvPr>
        </p:nvSpPr>
        <p:spPr/>
        <p:txBody>
          <a:bodyPr/>
          <a:lstStyle/>
          <a:p>
            <a:fld id="{56C449F3-BD9D-48DC-BFF1-0F66671DA7C6}" type="slidenum">
              <a:rPr lang="de-DE" smtClean="0"/>
              <a:pPr/>
              <a:t>‹#›</a:t>
            </a:fld>
            <a:endParaRPr lang="de-DE" dirty="0"/>
          </a:p>
        </p:txBody>
      </p:sp>
      <p:sp>
        <p:nvSpPr>
          <p:cNvPr id="7" name="Textplatzhalter 4">
            <a:extLst>
              <a:ext uri="{FF2B5EF4-FFF2-40B4-BE49-F238E27FC236}">
                <a16:creationId xmlns:a16="http://schemas.microsoft.com/office/drawing/2014/main" id="{7A1C0ECB-E7FD-4CFC-BB65-99367A5A0F32}"/>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34966644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a:xfrm>
            <a:off x="479427" y="875309"/>
            <a:ext cx="9324974" cy="932854"/>
          </a:xfrm>
        </p:spPr>
        <p:txBody>
          <a:bodyPr/>
          <a:lstStyle/>
          <a:p>
            <a:r>
              <a:rPr lang="de-DE"/>
              <a:t>Mastertitelformat bearbeiten</a:t>
            </a:r>
          </a:p>
        </p:txBody>
      </p:sp>
      <p:sp>
        <p:nvSpPr>
          <p:cNvPr id="8" name="Fußzeilenplatzhalter 7">
            <a:extLst>
              <a:ext uri="{FF2B5EF4-FFF2-40B4-BE49-F238E27FC236}">
                <a16:creationId xmlns:a16="http://schemas.microsoft.com/office/drawing/2014/main" id="{AF5DC0C1-41FA-4470-BBAC-3017E7C9FBEC}"/>
              </a:ext>
            </a:extLst>
          </p:cNvPr>
          <p:cNvSpPr>
            <a:spLocks noGrp="1"/>
          </p:cNvSpPr>
          <p:nvPr>
            <p:ph type="ftr" sz="quarter" idx="14"/>
          </p:nvPr>
        </p:nvSpPr>
        <p:spPr/>
        <p:txBody>
          <a:bodyPr/>
          <a:lstStyle/>
          <a:p>
            <a:endParaRPr lang="de-DE" dirty="0"/>
          </a:p>
        </p:txBody>
      </p:sp>
      <p:sp>
        <p:nvSpPr>
          <p:cNvPr id="9" name="Foliennummernplatzhalter 8">
            <a:extLst>
              <a:ext uri="{FF2B5EF4-FFF2-40B4-BE49-F238E27FC236}">
                <a16:creationId xmlns:a16="http://schemas.microsoft.com/office/drawing/2014/main" id="{4AE807FE-5BC5-4806-B587-BCDD6C4B1764}"/>
              </a:ext>
            </a:extLst>
          </p:cNvPr>
          <p:cNvSpPr>
            <a:spLocks noGrp="1"/>
          </p:cNvSpPr>
          <p:nvPr>
            <p:ph type="sldNum" sz="quarter" idx="15"/>
          </p:nvPr>
        </p:nvSpPr>
        <p:spPr/>
        <p:txBody>
          <a:bodyPr/>
          <a:lstStyle/>
          <a:p>
            <a:fld id="{56C449F3-BD9D-48DC-BFF1-0F66671DA7C6}" type="slidenum">
              <a:rPr lang="de-DE" smtClean="0"/>
              <a:pPr/>
              <a:t>‹#›</a:t>
            </a:fld>
            <a:endParaRPr lang="de-DE" dirty="0"/>
          </a:p>
        </p:txBody>
      </p:sp>
      <p:sp>
        <p:nvSpPr>
          <p:cNvPr id="12" name="Inhaltsplatzhalter 2">
            <a:extLst>
              <a:ext uri="{FF2B5EF4-FFF2-40B4-BE49-F238E27FC236}">
                <a16:creationId xmlns:a16="http://schemas.microsoft.com/office/drawing/2014/main" id="{89B1D163-4D8D-4A72-A40F-8C4E4706607F}"/>
              </a:ext>
            </a:extLst>
          </p:cNvPr>
          <p:cNvSpPr>
            <a:spLocks noGrp="1"/>
          </p:cNvSpPr>
          <p:nvPr>
            <p:ph sz="half" idx="1"/>
          </p:nvPr>
        </p:nvSpPr>
        <p:spPr>
          <a:xfrm>
            <a:off x="479424" y="1808163"/>
            <a:ext cx="3600451"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3" name="Inhaltsplatzhalter 3">
            <a:extLst>
              <a:ext uri="{FF2B5EF4-FFF2-40B4-BE49-F238E27FC236}">
                <a16:creationId xmlns:a16="http://schemas.microsoft.com/office/drawing/2014/main" id="{DE0FC12B-A1E5-42CC-96D8-0293C92008BC}"/>
              </a:ext>
            </a:extLst>
          </p:cNvPr>
          <p:cNvSpPr>
            <a:spLocks noGrp="1"/>
          </p:cNvSpPr>
          <p:nvPr>
            <p:ph sz="half" idx="2"/>
          </p:nvPr>
        </p:nvSpPr>
        <p:spPr>
          <a:xfrm>
            <a:off x="4295776" y="1808163"/>
            <a:ext cx="3600449"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4" name="Inhaltsplatzhalter 3">
            <a:extLst>
              <a:ext uri="{FF2B5EF4-FFF2-40B4-BE49-F238E27FC236}">
                <a16:creationId xmlns:a16="http://schemas.microsoft.com/office/drawing/2014/main" id="{6A50DEAB-0BFD-4146-B54A-21CD06E1B0F4}"/>
              </a:ext>
            </a:extLst>
          </p:cNvPr>
          <p:cNvSpPr>
            <a:spLocks noGrp="1"/>
          </p:cNvSpPr>
          <p:nvPr>
            <p:ph sz="half" idx="16"/>
          </p:nvPr>
        </p:nvSpPr>
        <p:spPr>
          <a:xfrm>
            <a:off x="8112126" y="1808163"/>
            <a:ext cx="3600449"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0" name="Textplatzhalter 4">
            <a:extLst>
              <a:ext uri="{FF2B5EF4-FFF2-40B4-BE49-F238E27FC236}">
                <a16:creationId xmlns:a16="http://schemas.microsoft.com/office/drawing/2014/main" id="{8D43DDA6-9E28-4292-8A58-91764D9BF32A}"/>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401694197"/>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s + imag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a:xfrm>
            <a:off x="479427" y="875309"/>
            <a:ext cx="9324974" cy="932854"/>
          </a:xfrm>
        </p:spPr>
        <p:txBody>
          <a:bodyPr/>
          <a:lstStyle/>
          <a:p>
            <a:r>
              <a:rPr lang="de-DE"/>
              <a:t>Mastertitelformat bearbeiten</a:t>
            </a:r>
          </a:p>
        </p:txBody>
      </p:sp>
      <p:sp>
        <p:nvSpPr>
          <p:cNvPr id="8" name="Fußzeilenplatzhalter 7">
            <a:extLst>
              <a:ext uri="{FF2B5EF4-FFF2-40B4-BE49-F238E27FC236}">
                <a16:creationId xmlns:a16="http://schemas.microsoft.com/office/drawing/2014/main" id="{AF5DC0C1-41FA-4470-BBAC-3017E7C9FBEC}"/>
              </a:ext>
            </a:extLst>
          </p:cNvPr>
          <p:cNvSpPr>
            <a:spLocks noGrp="1"/>
          </p:cNvSpPr>
          <p:nvPr>
            <p:ph type="ftr" sz="quarter" idx="14"/>
          </p:nvPr>
        </p:nvSpPr>
        <p:spPr/>
        <p:txBody>
          <a:bodyPr/>
          <a:lstStyle/>
          <a:p>
            <a:endParaRPr lang="de-DE" dirty="0"/>
          </a:p>
        </p:txBody>
      </p:sp>
      <p:sp>
        <p:nvSpPr>
          <p:cNvPr id="9" name="Foliennummernplatzhalter 8">
            <a:extLst>
              <a:ext uri="{FF2B5EF4-FFF2-40B4-BE49-F238E27FC236}">
                <a16:creationId xmlns:a16="http://schemas.microsoft.com/office/drawing/2014/main" id="{4AE807FE-5BC5-4806-B587-BCDD6C4B1764}"/>
              </a:ext>
            </a:extLst>
          </p:cNvPr>
          <p:cNvSpPr>
            <a:spLocks noGrp="1"/>
          </p:cNvSpPr>
          <p:nvPr>
            <p:ph type="sldNum" sz="quarter" idx="15"/>
          </p:nvPr>
        </p:nvSpPr>
        <p:spPr/>
        <p:txBody>
          <a:bodyPr/>
          <a:lstStyle/>
          <a:p>
            <a:fld id="{56C449F3-BD9D-48DC-BFF1-0F66671DA7C6}" type="slidenum">
              <a:rPr lang="de-DE" smtClean="0"/>
              <a:pPr/>
              <a:t>‹#›</a:t>
            </a:fld>
            <a:endParaRPr lang="de-DE" dirty="0"/>
          </a:p>
        </p:txBody>
      </p:sp>
      <p:sp>
        <p:nvSpPr>
          <p:cNvPr id="12" name="Inhaltsplatzhalter 2">
            <a:extLst>
              <a:ext uri="{FF2B5EF4-FFF2-40B4-BE49-F238E27FC236}">
                <a16:creationId xmlns:a16="http://schemas.microsoft.com/office/drawing/2014/main" id="{89B1D163-4D8D-4A72-A40F-8C4E4706607F}"/>
              </a:ext>
            </a:extLst>
          </p:cNvPr>
          <p:cNvSpPr>
            <a:spLocks noGrp="1"/>
          </p:cNvSpPr>
          <p:nvPr>
            <p:ph sz="half" idx="1"/>
          </p:nvPr>
        </p:nvSpPr>
        <p:spPr>
          <a:xfrm>
            <a:off x="479424" y="4185851"/>
            <a:ext cx="3600451" cy="1980000"/>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3" name="Inhaltsplatzhalter 3">
            <a:extLst>
              <a:ext uri="{FF2B5EF4-FFF2-40B4-BE49-F238E27FC236}">
                <a16:creationId xmlns:a16="http://schemas.microsoft.com/office/drawing/2014/main" id="{DE0FC12B-A1E5-42CC-96D8-0293C92008BC}"/>
              </a:ext>
            </a:extLst>
          </p:cNvPr>
          <p:cNvSpPr>
            <a:spLocks noGrp="1"/>
          </p:cNvSpPr>
          <p:nvPr>
            <p:ph sz="half" idx="2"/>
          </p:nvPr>
        </p:nvSpPr>
        <p:spPr>
          <a:xfrm>
            <a:off x="4295776" y="4185851"/>
            <a:ext cx="3600449" cy="1980000"/>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4" name="Inhaltsplatzhalter 3">
            <a:extLst>
              <a:ext uri="{FF2B5EF4-FFF2-40B4-BE49-F238E27FC236}">
                <a16:creationId xmlns:a16="http://schemas.microsoft.com/office/drawing/2014/main" id="{6A50DEAB-0BFD-4146-B54A-21CD06E1B0F4}"/>
              </a:ext>
            </a:extLst>
          </p:cNvPr>
          <p:cNvSpPr>
            <a:spLocks noGrp="1"/>
          </p:cNvSpPr>
          <p:nvPr>
            <p:ph sz="half" idx="16"/>
          </p:nvPr>
        </p:nvSpPr>
        <p:spPr>
          <a:xfrm>
            <a:off x="8112126" y="4185851"/>
            <a:ext cx="3600449" cy="1980000"/>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4" name="Bildplatzhalter 3">
            <a:extLst>
              <a:ext uri="{FF2B5EF4-FFF2-40B4-BE49-F238E27FC236}">
                <a16:creationId xmlns:a16="http://schemas.microsoft.com/office/drawing/2014/main" id="{7F6E1E7D-62F9-4031-8EDE-4D54A0DCE14F}"/>
              </a:ext>
            </a:extLst>
          </p:cNvPr>
          <p:cNvSpPr>
            <a:spLocks noGrp="1"/>
          </p:cNvSpPr>
          <p:nvPr>
            <p:ph type="pic" sz="quarter" idx="17"/>
          </p:nvPr>
        </p:nvSpPr>
        <p:spPr>
          <a:xfrm>
            <a:off x="479425" y="1808163"/>
            <a:ext cx="3600450" cy="1980000"/>
          </a:xfrm>
          <a:solidFill>
            <a:schemeClr val="tx2">
              <a:lumMod val="90000"/>
            </a:schemeClr>
          </a:solidFill>
        </p:spPr>
        <p:txBody>
          <a:bodyPr/>
          <a:lstStyle/>
          <a:p>
            <a:endParaRPr lang="de-DE" dirty="0"/>
          </a:p>
        </p:txBody>
      </p:sp>
      <p:sp>
        <p:nvSpPr>
          <p:cNvPr id="10" name="Bildplatzhalter 3">
            <a:extLst>
              <a:ext uri="{FF2B5EF4-FFF2-40B4-BE49-F238E27FC236}">
                <a16:creationId xmlns:a16="http://schemas.microsoft.com/office/drawing/2014/main" id="{F92E55E2-AF52-4C0E-A959-DF683F5CEFEB}"/>
              </a:ext>
            </a:extLst>
          </p:cNvPr>
          <p:cNvSpPr>
            <a:spLocks noGrp="1"/>
          </p:cNvSpPr>
          <p:nvPr>
            <p:ph type="pic" sz="quarter" idx="18"/>
          </p:nvPr>
        </p:nvSpPr>
        <p:spPr>
          <a:xfrm>
            <a:off x="4295776" y="1808163"/>
            <a:ext cx="3600450" cy="1980000"/>
          </a:xfrm>
          <a:solidFill>
            <a:schemeClr val="tx2">
              <a:lumMod val="90000"/>
            </a:schemeClr>
          </a:solidFill>
        </p:spPr>
        <p:txBody>
          <a:bodyPr/>
          <a:lstStyle/>
          <a:p>
            <a:endParaRPr lang="de-DE" dirty="0"/>
          </a:p>
        </p:txBody>
      </p:sp>
      <p:sp>
        <p:nvSpPr>
          <p:cNvPr id="11" name="Bildplatzhalter 3">
            <a:extLst>
              <a:ext uri="{FF2B5EF4-FFF2-40B4-BE49-F238E27FC236}">
                <a16:creationId xmlns:a16="http://schemas.microsoft.com/office/drawing/2014/main" id="{34A88299-44D9-4594-9216-B685B545498A}"/>
              </a:ext>
            </a:extLst>
          </p:cNvPr>
          <p:cNvSpPr>
            <a:spLocks noGrp="1"/>
          </p:cNvSpPr>
          <p:nvPr>
            <p:ph type="pic" sz="quarter" idx="19"/>
          </p:nvPr>
        </p:nvSpPr>
        <p:spPr>
          <a:xfrm>
            <a:off x="8112126" y="1808163"/>
            <a:ext cx="3600450" cy="1980000"/>
          </a:xfrm>
          <a:solidFill>
            <a:schemeClr val="tx2">
              <a:lumMod val="90000"/>
            </a:schemeClr>
          </a:solidFill>
        </p:spPr>
        <p:txBody>
          <a:bodyPr/>
          <a:lstStyle/>
          <a:p>
            <a:endParaRPr lang="de-DE" dirty="0"/>
          </a:p>
        </p:txBody>
      </p:sp>
      <p:sp>
        <p:nvSpPr>
          <p:cNvPr id="15" name="Textplatzhalter 4">
            <a:extLst>
              <a:ext uri="{FF2B5EF4-FFF2-40B4-BE49-F238E27FC236}">
                <a16:creationId xmlns:a16="http://schemas.microsoft.com/office/drawing/2014/main" id="{C551487E-C11A-4467-98A1-8C3C5A14A957}"/>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11302111"/>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image + tex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pPr/>
              <a:t>‹#›</a:t>
            </a:fld>
            <a:endParaRPr lang="de-DE" dirty="0"/>
          </a:p>
        </p:txBody>
      </p:sp>
      <p:sp>
        <p:nvSpPr>
          <p:cNvPr id="8" name="Bildplatzhalter 7">
            <a:extLst>
              <a:ext uri="{FF2B5EF4-FFF2-40B4-BE49-F238E27FC236}">
                <a16:creationId xmlns:a16="http://schemas.microsoft.com/office/drawing/2014/main" id="{9729243C-D78B-4B34-B6EA-A7A7D5BA4415}"/>
              </a:ext>
            </a:extLst>
          </p:cNvPr>
          <p:cNvSpPr>
            <a:spLocks noGrp="1"/>
          </p:cNvSpPr>
          <p:nvPr>
            <p:ph type="pic" sz="quarter" idx="12"/>
          </p:nvPr>
        </p:nvSpPr>
        <p:spPr>
          <a:xfrm>
            <a:off x="0" y="0"/>
            <a:ext cx="8928000" cy="6084000"/>
          </a:xfrm>
          <a:solidFill>
            <a:schemeClr val="tx2">
              <a:lumMod val="90000"/>
            </a:schemeClr>
          </a:solidFill>
        </p:spPr>
        <p:txBody>
          <a:bodyPr/>
          <a:lstStyle/>
          <a:p>
            <a:endParaRPr lang="de-DE" dirty="0"/>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9252000" y="1332000"/>
            <a:ext cx="2460575" cy="4752000"/>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E626A08E-050C-4C68-BDE6-F1BB5A27A38B}"/>
              </a:ext>
            </a:extLst>
          </p:cNvPr>
          <p:cNvSpPr>
            <a:spLocks noGrp="1"/>
          </p:cNvSpPr>
          <p:nvPr>
            <p:ph type="ftr" sz="quarter" idx="14"/>
          </p:nvPr>
        </p:nvSpPr>
        <p:spPr/>
        <p:txBody>
          <a:bodyPr/>
          <a:lstStyle/>
          <a:p>
            <a:endParaRPr lang="de-DE" dirty="0"/>
          </a:p>
        </p:txBody>
      </p:sp>
    </p:spTree>
    <p:extLst>
      <p:ext uri="{BB962C8B-B14F-4D97-AF65-F5344CB8AC3E}">
        <p14:creationId xmlns:p14="http://schemas.microsoft.com/office/powerpoint/2010/main" val="56097073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image + headline 01">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pPr/>
              <a:t>‹#›</a:t>
            </a:fld>
            <a:endParaRPr lang="de-DE" dirty="0"/>
          </a:p>
        </p:txBody>
      </p:sp>
      <p:sp>
        <p:nvSpPr>
          <p:cNvPr id="8" name="Bildplatzhalter 7">
            <a:extLst>
              <a:ext uri="{FF2B5EF4-FFF2-40B4-BE49-F238E27FC236}">
                <a16:creationId xmlns:a16="http://schemas.microsoft.com/office/drawing/2014/main" id="{9729243C-D78B-4B34-B6EA-A7A7D5BA4415}"/>
              </a:ext>
            </a:extLst>
          </p:cNvPr>
          <p:cNvSpPr>
            <a:spLocks noGrp="1"/>
          </p:cNvSpPr>
          <p:nvPr>
            <p:ph type="pic" sz="quarter" idx="12"/>
          </p:nvPr>
        </p:nvSpPr>
        <p:spPr>
          <a:xfrm>
            <a:off x="0" y="0"/>
            <a:ext cx="7056000" cy="5940000"/>
          </a:xfrm>
          <a:solidFill>
            <a:schemeClr val="tx2">
              <a:lumMod val="90000"/>
            </a:schemeClr>
          </a:solidFill>
        </p:spPr>
        <p:txBody>
          <a:bodyPr/>
          <a:lstStyle/>
          <a:p>
            <a:endParaRPr lang="de-DE" dirty="0"/>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7632000" y="1808163"/>
            <a:ext cx="4080575" cy="4131838"/>
          </a:xfrm>
        </p:spPr>
        <p:txBody>
          <a:bodyPr/>
          <a:lstStyle>
            <a:lvl1pPr>
              <a:lnSpc>
                <a:spcPts val="3800"/>
              </a:lnSpc>
              <a:spcAft>
                <a:spcPts val="2400"/>
              </a:spcAft>
              <a:defRPr sz="3800" b="0"/>
            </a:lvl1pPr>
            <a:lvl2pPr marL="0" indent="0">
              <a:buNone/>
              <a:defRPr sz="20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0589E36F-7715-457D-8887-3CAB56AFC0AD}"/>
              </a:ext>
            </a:extLst>
          </p:cNvPr>
          <p:cNvSpPr>
            <a:spLocks noGrp="1"/>
          </p:cNvSpPr>
          <p:nvPr>
            <p:ph type="ftr" sz="quarter" idx="14"/>
          </p:nvPr>
        </p:nvSpPr>
        <p:spPr/>
        <p:txBody>
          <a:bodyPr/>
          <a:lstStyle/>
          <a:p>
            <a:endParaRPr lang="de-DE" dirty="0"/>
          </a:p>
        </p:txBody>
      </p:sp>
    </p:spTree>
    <p:extLst>
      <p:ext uri="{BB962C8B-B14F-4D97-AF65-F5344CB8AC3E}">
        <p14:creationId xmlns:p14="http://schemas.microsoft.com/office/powerpoint/2010/main" val="3087464647"/>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hite">
    <p:spTree>
      <p:nvGrpSpPr>
        <p:cNvPr id="1" name=""/>
        <p:cNvGrpSpPr/>
        <p:nvPr/>
      </p:nvGrpSpPr>
      <p:grpSpPr>
        <a:xfrm>
          <a:off x="0" y="0"/>
          <a:ext cx="0" cy="0"/>
          <a:chOff x="0" y="0"/>
          <a:chExt cx="0" cy="0"/>
        </a:xfrm>
      </p:grpSpPr>
      <p:sp>
        <p:nvSpPr>
          <p:cNvPr id="8" name="Untertitel 2">
            <a:extLst>
              <a:ext uri="{FF2B5EF4-FFF2-40B4-BE49-F238E27FC236}">
                <a16:creationId xmlns:a16="http://schemas.microsoft.com/office/drawing/2014/main" id="{7909B2E5-8CFF-4102-B771-B048BAA6DB84}"/>
              </a:ext>
            </a:extLst>
          </p:cNvPr>
          <p:cNvSpPr>
            <a:spLocks noGrp="1"/>
          </p:cNvSpPr>
          <p:nvPr>
            <p:ph type="subTitle" idx="1" hasCustomPrompt="1"/>
          </p:nvPr>
        </p:nvSpPr>
        <p:spPr>
          <a:xfrm>
            <a:off x="478800" y="2315702"/>
            <a:ext cx="11233776" cy="2887655"/>
          </a:xfrm>
        </p:spPr>
        <p:txBody>
          <a:bodyPr rIns="216000"/>
          <a:lstStyle>
            <a:lvl1pPr marL="0" indent="0" algn="l">
              <a:lnSpc>
                <a:spcPts val="8500"/>
              </a:lnSpc>
              <a:buNone/>
              <a:defRPr sz="8500">
                <a:solidFill>
                  <a:schemeClr val="bg1"/>
                </a:solidFill>
              </a:defRPr>
            </a:lvl1pPr>
            <a:lvl2pPr marL="0" indent="0" algn="l">
              <a:lnSpc>
                <a:spcPts val="8500"/>
              </a:lnSpc>
              <a:buNone/>
              <a:defRPr sz="8500">
                <a:solidFill>
                  <a:srgbClr val="13A0D3"/>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Mastertitel</a:t>
            </a:r>
          </a:p>
          <a:p>
            <a:pPr lvl="1"/>
            <a:r>
              <a:rPr lang="de-DE"/>
              <a:t>Untertitelformat</a:t>
            </a:r>
          </a:p>
        </p:txBody>
      </p:sp>
      <p:sp>
        <p:nvSpPr>
          <p:cNvPr id="9" name="Textplatzhalter 14">
            <a:extLst>
              <a:ext uri="{FF2B5EF4-FFF2-40B4-BE49-F238E27FC236}">
                <a16:creationId xmlns:a16="http://schemas.microsoft.com/office/drawing/2014/main" id="{A89B177C-F8F6-4738-B4AF-9E4A8243858F}"/>
              </a:ext>
            </a:extLst>
          </p:cNvPr>
          <p:cNvSpPr>
            <a:spLocks noGrp="1"/>
          </p:cNvSpPr>
          <p:nvPr>
            <p:ph type="body" sz="quarter" idx="11" hasCustomPrompt="1"/>
          </p:nvPr>
        </p:nvSpPr>
        <p:spPr>
          <a:xfrm>
            <a:off x="4788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10" name="Textplatzhalter 14">
            <a:extLst>
              <a:ext uri="{FF2B5EF4-FFF2-40B4-BE49-F238E27FC236}">
                <a16:creationId xmlns:a16="http://schemas.microsoft.com/office/drawing/2014/main" id="{D04322D5-0CE0-4328-BE55-EFF287C34B08}"/>
              </a:ext>
            </a:extLst>
          </p:cNvPr>
          <p:cNvSpPr>
            <a:spLocks noGrp="1"/>
          </p:cNvSpPr>
          <p:nvPr>
            <p:ph type="body" sz="quarter" idx="14" hasCustomPrompt="1"/>
          </p:nvPr>
        </p:nvSpPr>
        <p:spPr>
          <a:xfrm>
            <a:off x="23876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Tree>
    <p:extLst>
      <p:ext uri="{BB962C8B-B14F-4D97-AF65-F5344CB8AC3E}">
        <p14:creationId xmlns:p14="http://schemas.microsoft.com/office/powerpoint/2010/main" val="2296123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image + headline 02">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pPr/>
              <a:t>‹#›</a:t>
            </a:fld>
            <a:endParaRPr lang="de-DE" dirty="0"/>
          </a:p>
        </p:txBody>
      </p:sp>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4295775" y="-1"/>
            <a:ext cx="7896225" cy="4968000"/>
          </a:xfrm>
          <a:solidFill>
            <a:schemeClr val="tx2"/>
          </a:solidFill>
        </p:spPr>
        <p:txBody>
          <a:bodyPr/>
          <a:lstStyle/>
          <a:p>
            <a:endParaRPr lang="de-DE" dirty="0"/>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79424" y="873125"/>
            <a:ext cx="3600451" cy="1439863"/>
          </a:xfrm>
        </p:spPr>
        <p:txBody>
          <a:body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79426" y="2563200"/>
            <a:ext cx="3600449" cy="2404799"/>
          </a:xfrm>
        </p:spPr>
        <p:txBody>
          <a:bodyPr anchor="b" anchorCtr="0"/>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9">
            <a:extLst>
              <a:ext uri="{FF2B5EF4-FFF2-40B4-BE49-F238E27FC236}">
                <a16:creationId xmlns:a16="http://schemas.microsoft.com/office/drawing/2014/main" id="{CEB6A8EB-A666-4A27-9824-30E6CEF93D5D}"/>
              </a:ext>
            </a:extLst>
          </p:cNvPr>
          <p:cNvSpPr>
            <a:spLocks noGrp="1"/>
          </p:cNvSpPr>
          <p:nvPr>
            <p:ph type="pic" sz="quarter" idx="17"/>
          </p:nvPr>
        </p:nvSpPr>
        <p:spPr>
          <a:xfrm>
            <a:off x="10692000" y="504000"/>
            <a:ext cx="1018800" cy="252000"/>
          </a:xfrm>
          <a:blipFill>
            <a:blip r:embed="rId2">
              <a:extLst>
                <a:ext uri="{96DAC541-7B7A-43D3-8B79-37D633B846F1}">
                  <asvg:svgBlip xmlns:asvg="http://schemas.microsoft.com/office/drawing/2016/SVG/main" r:embed="rId3"/>
                </a:ext>
              </a:extLst>
            </a:blip>
            <a:stretch>
              <a:fillRect/>
            </a:stretch>
          </a:blipFill>
        </p:spPr>
        <p:txBody>
          <a:bodyPr/>
          <a:lstStyle>
            <a:lvl1pPr>
              <a:defRPr sz="800">
                <a:solidFill>
                  <a:schemeClr val="tx1">
                    <a:alpha val="0"/>
                  </a:schemeClr>
                </a:solidFill>
              </a:defRPr>
            </a:lvl1pPr>
          </a:lstStyle>
          <a:p>
            <a:endParaRPr lang="de-DE" dirty="0"/>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dirty="0"/>
          </a:p>
        </p:txBody>
      </p:sp>
      <p:sp>
        <p:nvSpPr>
          <p:cNvPr id="8" name="Textplatzhalter 4">
            <a:extLst>
              <a:ext uri="{FF2B5EF4-FFF2-40B4-BE49-F238E27FC236}">
                <a16:creationId xmlns:a16="http://schemas.microsoft.com/office/drawing/2014/main" id="{E0780CC6-0AAA-43D9-B97A-2EF6ED7D8C4B}"/>
              </a:ext>
            </a:extLst>
          </p:cNvPr>
          <p:cNvSpPr>
            <a:spLocks noGrp="1"/>
          </p:cNvSpPr>
          <p:nvPr>
            <p:ph type="body" sz="quarter" idx="12" hasCustomPrompt="1"/>
          </p:nvPr>
        </p:nvSpPr>
        <p:spPr>
          <a:xfrm>
            <a:off x="479425" y="476250"/>
            <a:ext cx="3600450"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760687655"/>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image + headline 03">
    <p:spTree>
      <p:nvGrpSpPr>
        <p:cNvPr id="1" name=""/>
        <p:cNvGrpSpPr/>
        <p:nvPr/>
      </p:nvGrpSpPr>
      <p:grpSpPr>
        <a:xfrm>
          <a:off x="0" y="0"/>
          <a:ext cx="0" cy="0"/>
          <a:chOff x="0" y="0"/>
          <a:chExt cx="0" cy="0"/>
        </a:xfrm>
      </p:grpSpPr>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5988050" y="1008001"/>
            <a:ext cx="6203950" cy="5850000"/>
          </a:xfrm>
          <a:solidFill>
            <a:schemeClr val="tx2"/>
          </a:solidFill>
        </p:spPr>
        <p:txBody>
          <a:bodyPr/>
          <a:lstStyle/>
          <a:p>
            <a:endParaRPr lang="de-DE" dirty="0"/>
          </a:p>
        </p:txBody>
      </p:sp>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a:defRPr>
                <a:solidFill>
                  <a:schemeClr val="tx1"/>
                </a:solidFill>
              </a:defRPr>
            </a:lvl1pPr>
          </a:lstStyle>
          <a:p>
            <a:fld id="{56C449F3-BD9D-48DC-BFF1-0F66671DA7C6}" type="slidenum">
              <a:rPr lang="de-DE" smtClean="0"/>
              <a:pPr/>
              <a:t>‹#›</a:t>
            </a:fld>
            <a:endParaRPr lang="de-DE" dirty="0"/>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79424" y="873125"/>
            <a:ext cx="3600451" cy="1439863"/>
          </a:xfrm>
        </p:spPr>
        <p:txBody>
          <a:body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79426" y="3168000"/>
            <a:ext cx="3600449" cy="2997850"/>
          </a:xfrm>
        </p:spPr>
        <p:txBody>
          <a:bodyPr anchor="t" anchorCtr="0"/>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dirty="0"/>
          </a:p>
        </p:txBody>
      </p:sp>
      <p:sp>
        <p:nvSpPr>
          <p:cNvPr id="8" name="Textplatzhalter 4">
            <a:extLst>
              <a:ext uri="{FF2B5EF4-FFF2-40B4-BE49-F238E27FC236}">
                <a16:creationId xmlns:a16="http://schemas.microsoft.com/office/drawing/2014/main" id="{DB4B0E92-1B2C-41F7-B669-32B6FD56635A}"/>
              </a:ext>
            </a:extLst>
          </p:cNvPr>
          <p:cNvSpPr>
            <a:spLocks noGrp="1"/>
          </p:cNvSpPr>
          <p:nvPr>
            <p:ph type="body" sz="quarter" idx="12" hasCustomPrompt="1"/>
          </p:nvPr>
        </p:nvSpPr>
        <p:spPr>
          <a:xfrm>
            <a:off x="479425" y="476250"/>
            <a:ext cx="3600450"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121102434"/>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ld headline + images and text">
    <p:spTree>
      <p:nvGrpSpPr>
        <p:cNvPr id="1" name=""/>
        <p:cNvGrpSpPr/>
        <p:nvPr/>
      </p:nvGrpSpPr>
      <p:grpSpPr>
        <a:xfrm>
          <a:off x="0" y="0"/>
          <a:ext cx="0" cy="0"/>
          <a:chOff x="0" y="0"/>
          <a:chExt cx="0" cy="0"/>
        </a:xfrm>
      </p:grpSpPr>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6203952" y="1044000"/>
            <a:ext cx="2088000" cy="2232000"/>
          </a:xfrm>
          <a:solidFill>
            <a:schemeClr val="tx2"/>
          </a:solidFill>
        </p:spPr>
        <p:txBody>
          <a:bodyPr/>
          <a:lstStyle/>
          <a:p>
            <a:endParaRPr lang="de-DE" dirty="0"/>
          </a:p>
        </p:txBody>
      </p:sp>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a:defRPr>
                <a:solidFill>
                  <a:schemeClr val="bg1"/>
                </a:solidFill>
              </a:defRPr>
            </a:lvl1pPr>
          </a:lstStyle>
          <a:p>
            <a:fld id="{56C449F3-BD9D-48DC-BFF1-0F66671DA7C6}" type="slidenum">
              <a:rPr lang="de-DE" smtClean="0"/>
              <a:pPr/>
              <a:t>‹#›</a:t>
            </a:fld>
            <a:endParaRPr lang="de-DE" dirty="0"/>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79424" y="873125"/>
            <a:ext cx="5508626" cy="1439863"/>
          </a:xfrm>
        </p:spPr>
        <p:txBody>
          <a:bodyPr/>
          <a:lstStyle>
            <a:lvl1pPr>
              <a:lnSpc>
                <a:spcPts val="8500"/>
              </a:lnSpc>
              <a:defRPr sz="8500"/>
            </a:lvl1p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79426" y="4176000"/>
            <a:ext cx="3816349" cy="1989850"/>
          </a:xfrm>
        </p:spPr>
        <p:txBody>
          <a:bodyPr anchor="t" anchorCtr="0"/>
          <a:lstStyle>
            <a:lvl1pPr>
              <a:defRPr sz="1600" b="0"/>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dirty="0"/>
          </a:p>
        </p:txBody>
      </p:sp>
      <p:sp>
        <p:nvSpPr>
          <p:cNvPr id="8" name="Textplatzhalter 9">
            <a:extLst>
              <a:ext uri="{FF2B5EF4-FFF2-40B4-BE49-F238E27FC236}">
                <a16:creationId xmlns:a16="http://schemas.microsoft.com/office/drawing/2014/main" id="{3838915D-D3FB-443D-B066-9871FCA0D90C}"/>
              </a:ext>
            </a:extLst>
          </p:cNvPr>
          <p:cNvSpPr>
            <a:spLocks noGrp="1"/>
          </p:cNvSpPr>
          <p:nvPr>
            <p:ph type="body" sz="quarter" idx="19"/>
          </p:nvPr>
        </p:nvSpPr>
        <p:spPr>
          <a:xfrm>
            <a:off x="8640000" y="1044000"/>
            <a:ext cx="2376000" cy="2232000"/>
          </a:xfrm>
        </p:spPr>
        <p:txBody>
          <a:bodyPr anchor="ctr" anchorCtr="0"/>
          <a:lstStyle>
            <a:lvl1pPr>
              <a:defRPr sz="1600" b="0"/>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6">
            <a:extLst>
              <a:ext uri="{FF2B5EF4-FFF2-40B4-BE49-F238E27FC236}">
                <a16:creationId xmlns:a16="http://schemas.microsoft.com/office/drawing/2014/main" id="{53DA06E5-3D83-444D-925F-F4A41465D64C}"/>
              </a:ext>
            </a:extLst>
          </p:cNvPr>
          <p:cNvSpPr>
            <a:spLocks noGrp="1"/>
          </p:cNvSpPr>
          <p:nvPr>
            <p:ph type="pic" sz="quarter" idx="20"/>
          </p:nvPr>
        </p:nvSpPr>
        <p:spPr>
          <a:xfrm>
            <a:off x="6203952" y="3582001"/>
            <a:ext cx="2088000" cy="2232000"/>
          </a:xfrm>
          <a:solidFill>
            <a:schemeClr val="tx2"/>
          </a:solidFill>
        </p:spPr>
        <p:txBody>
          <a:bodyPr/>
          <a:lstStyle/>
          <a:p>
            <a:endParaRPr lang="de-DE" dirty="0"/>
          </a:p>
        </p:txBody>
      </p:sp>
      <p:sp>
        <p:nvSpPr>
          <p:cNvPr id="11" name="Textplatzhalter 9">
            <a:extLst>
              <a:ext uri="{FF2B5EF4-FFF2-40B4-BE49-F238E27FC236}">
                <a16:creationId xmlns:a16="http://schemas.microsoft.com/office/drawing/2014/main" id="{8A4C057F-21D1-4235-9674-D17DA9EE80C1}"/>
              </a:ext>
            </a:extLst>
          </p:cNvPr>
          <p:cNvSpPr>
            <a:spLocks noGrp="1"/>
          </p:cNvSpPr>
          <p:nvPr>
            <p:ph type="body" sz="quarter" idx="21"/>
          </p:nvPr>
        </p:nvSpPr>
        <p:spPr>
          <a:xfrm>
            <a:off x="8640000" y="3582001"/>
            <a:ext cx="2376000" cy="2232000"/>
          </a:xfrm>
        </p:spPr>
        <p:txBody>
          <a:bodyPr anchor="ctr" anchorCtr="0"/>
          <a:lstStyle>
            <a:lvl1pPr>
              <a:defRPr sz="1600" b="0"/>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4">
            <a:extLst>
              <a:ext uri="{FF2B5EF4-FFF2-40B4-BE49-F238E27FC236}">
                <a16:creationId xmlns:a16="http://schemas.microsoft.com/office/drawing/2014/main" id="{89F8AF55-CD46-430D-AC56-3428F98D0CCF}"/>
              </a:ext>
            </a:extLst>
          </p:cNvPr>
          <p:cNvSpPr>
            <a:spLocks noGrp="1"/>
          </p:cNvSpPr>
          <p:nvPr>
            <p:ph type="body" sz="quarter" idx="12" hasCustomPrompt="1"/>
          </p:nvPr>
        </p:nvSpPr>
        <p:spPr>
          <a:xfrm>
            <a:off x="479425" y="476250"/>
            <a:ext cx="5508625"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330258712"/>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ld headline on blue/whit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D85B9BCC-ED7D-4926-91D7-795B583CD299}"/>
              </a:ext>
            </a:extLst>
          </p:cNvPr>
          <p:cNvSpPr/>
          <p:nvPr userDrawn="1"/>
        </p:nvSpPr>
        <p:spPr>
          <a:xfrm>
            <a:off x="0" y="0"/>
            <a:ext cx="8112125" cy="6858000"/>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Foliennummernplatzhalter 5">
            <a:extLst>
              <a:ext uri="{FF2B5EF4-FFF2-40B4-BE49-F238E27FC236}">
                <a16:creationId xmlns:a16="http://schemas.microsoft.com/office/drawing/2014/main" id="{50E423D4-7901-4F8B-B075-3D0E7C20A648}"/>
              </a:ext>
            </a:extLst>
          </p:cNvPr>
          <p:cNvSpPr>
            <a:spLocks noGrp="1"/>
          </p:cNvSpPr>
          <p:nvPr>
            <p:ph type="sldNum" sz="quarter" idx="11"/>
          </p:nvPr>
        </p:nvSpPr>
        <p:spPr/>
        <p:txBody>
          <a:bodyPr/>
          <a:lstStyle/>
          <a:p>
            <a:fld id="{56C449F3-BD9D-48DC-BFF1-0F66671DA7C6}" type="slidenum">
              <a:rPr lang="de-DE" smtClean="0"/>
              <a:pPr/>
              <a:t>‹#›</a:t>
            </a:fld>
            <a:endParaRPr lang="de-DE" dirty="0"/>
          </a:p>
        </p:txBody>
      </p:sp>
      <p:sp>
        <p:nvSpPr>
          <p:cNvPr id="7" name="Titel 6">
            <a:extLst>
              <a:ext uri="{FF2B5EF4-FFF2-40B4-BE49-F238E27FC236}">
                <a16:creationId xmlns:a16="http://schemas.microsoft.com/office/drawing/2014/main" id="{28E2DDD5-62F8-4BB9-A01C-AC7CC80E2678}"/>
              </a:ext>
            </a:extLst>
          </p:cNvPr>
          <p:cNvSpPr>
            <a:spLocks noGrp="1"/>
          </p:cNvSpPr>
          <p:nvPr>
            <p:ph type="title"/>
          </p:nvPr>
        </p:nvSpPr>
        <p:spPr>
          <a:xfrm>
            <a:off x="479427" y="1808162"/>
            <a:ext cx="5724523" cy="4357687"/>
          </a:xfrm>
        </p:spPr>
        <p:txBody>
          <a:bodyPr/>
          <a:lstStyle>
            <a:lvl1pPr>
              <a:lnSpc>
                <a:spcPts val="8500"/>
              </a:lnSpc>
              <a:defRPr sz="8500">
                <a:solidFill>
                  <a:srgbClr val="122B54"/>
                </a:solidFill>
              </a:defRPr>
            </a:lvl1pPr>
          </a:lstStyle>
          <a:p>
            <a:r>
              <a:rPr lang="de-DE"/>
              <a:t>Mastertitelformat bearbeiten</a:t>
            </a:r>
          </a:p>
        </p:txBody>
      </p:sp>
      <p:sp>
        <p:nvSpPr>
          <p:cNvPr id="10" name="Textplatzhalter 9">
            <a:extLst>
              <a:ext uri="{FF2B5EF4-FFF2-40B4-BE49-F238E27FC236}">
                <a16:creationId xmlns:a16="http://schemas.microsoft.com/office/drawing/2014/main" id="{25DCC88A-A947-4C0A-827F-38E624596684}"/>
              </a:ext>
            </a:extLst>
          </p:cNvPr>
          <p:cNvSpPr>
            <a:spLocks noGrp="1"/>
          </p:cNvSpPr>
          <p:nvPr>
            <p:ph type="body" sz="quarter" idx="12"/>
          </p:nvPr>
        </p:nvSpPr>
        <p:spPr>
          <a:xfrm>
            <a:off x="8772525" y="1808163"/>
            <a:ext cx="2940050" cy="4357687"/>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C600EDD0-042C-48C5-946C-9122C18A1125}"/>
              </a:ext>
            </a:extLst>
          </p:cNvPr>
          <p:cNvSpPr>
            <a:spLocks noGrp="1"/>
          </p:cNvSpPr>
          <p:nvPr>
            <p:ph type="ftr" sz="quarter" idx="13"/>
          </p:nvPr>
        </p:nvSpPr>
        <p:spPr/>
        <p:txBody>
          <a:bodyPr/>
          <a:lstStyle>
            <a:lvl1pPr>
              <a:defRPr>
                <a:solidFill>
                  <a:schemeClr val="tx1"/>
                </a:solidFill>
              </a:defRPr>
            </a:lvl1pPr>
          </a:lstStyle>
          <a:p>
            <a:endParaRPr lang="de-DE" dirty="0"/>
          </a:p>
        </p:txBody>
      </p:sp>
      <p:sp>
        <p:nvSpPr>
          <p:cNvPr id="9" name="Textplatzhalter 4">
            <a:extLst>
              <a:ext uri="{FF2B5EF4-FFF2-40B4-BE49-F238E27FC236}">
                <a16:creationId xmlns:a16="http://schemas.microsoft.com/office/drawing/2014/main" id="{65CB8C84-525E-4B57-BAF4-5CD06402D3A1}"/>
              </a:ext>
            </a:extLst>
          </p:cNvPr>
          <p:cNvSpPr>
            <a:spLocks noGrp="1"/>
          </p:cNvSpPr>
          <p:nvPr>
            <p:ph type="body" sz="quarter" idx="14" hasCustomPrompt="1"/>
          </p:nvPr>
        </p:nvSpPr>
        <p:spPr>
          <a:xfrm>
            <a:off x="479425" y="476250"/>
            <a:ext cx="5724525"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87427554"/>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ld headline on blue/white + imag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D85B9BCC-ED7D-4926-91D7-795B583CD299}"/>
              </a:ext>
            </a:extLst>
          </p:cNvPr>
          <p:cNvSpPr/>
          <p:nvPr userDrawn="1"/>
        </p:nvSpPr>
        <p:spPr>
          <a:xfrm>
            <a:off x="0" y="0"/>
            <a:ext cx="7020000" cy="6858000"/>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Foliennummernplatzhalter 5">
            <a:extLst>
              <a:ext uri="{FF2B5EF4-FFF2-40B4-BE49-F238E27FC236}">
                <a16:creationId xmlns:a16="http://schemas.microsoft.com/office/drawing/2014/main" id="{50E423D4-7901-4F8B-B075-3D0E7C20A648}"/>
              </a:ext>
            </a:extLst>
          </p:cNvPr>
          <p:cNvSpPr>
            <a:spLocks noGrp="1"/>
          </p:cNvSpPr>
          <p:nvPr>
            <p:ph type="sldNum" sz="quarter" idx="11"/>
          </p:nvPr>
        </p:nvSpPr>
        <p:spPr/>
        <p:txBody>
          <a:bodyPr/>
          <a:lstStyle/>
          <a:p>
            <a:fld id="{56C449F3-BD9D-48DC-BFF1-0F66671DA7C6}" type="slidenum">
              <a:rPr lang="de-DE" smtClean="0"/>
              <a:pPr/>
              <a:t>‹#›</a:t>
            </a:fld>
            <a:endParaRPr lang="de-DE" dirty="0"/>
          </a:p>
        </p:txBody>
      </p:sp>
      <p:sp>
        <p:nvSpPr>
          <p:cNvPr id="7" name="Titel 6">
            <a:extLst>
              <a:ext uri="{FF2B5EF4-FFF2-40B4-BE49-F238E27FC236}">
                <a16:creationId xmlns:a16="http://schemas.microsoft.com/office/drawing/2014/main" id="{28E2DDD5-62F8-4BB9-A01C-AC7CC80E2678}"/>
              </a:ext>
            </a:extLst>
          </p:cNvPr>
          <p:cNvSpPr>
            <a:spLocks noGrp="1"/>
          </p:cNvSpPr>
          <p:nvPr>
            <p:ph type="title"/>
          </p:nvPr>
        </p:nvSpPr>
        <p:spPr>
          <a:xfrm>
            <a:off x="479427" y="1808162"/>
            <a:ext cx="5724523" cy="4357687"/>
          </a:xfrm>
        </p:spPr>
        <p:txBody>
          <a:bodyPr/>
          <a:lstStyle>
            <a:lvl1pPr>
              <a:lnSpc>
                <a:spcPts val="8500"/>
              </a:lnSpc>
              <a:defRPr sz="8500">
                <a:solidFill>
                  <a:srgbClr val="122B54"/>
                </a:solidFill>
              </a:defRPr>
            </a:lvl1pPr>
          </a:lstStyle>
          <a:p>
            <a:r>
              <a:rPr lang="de-DE"/>
              <a:t>Mastertitelformat bearbeiten</a:t>
            </a:r>
          </a:p>
        </p:txBody>
      </p:sp>
      <p:sp>
        <p:nvSpPr>
          <p:cNvPr id="10" name="Textplatzhalter 9">
            <a:extLst>
              <a:ext uri="{FF2B5EF4-FFF2-40B4-BE49-F238E27FC236}">
                <a16:creationId xmlns:a16="http://schemas.microsoft.com/office/drawing/2014/main" id="{25DCC88A-A947-4C0A-827F-38E624596684}"/>
              </a:ext>
            </a:extLst>
          </p:cNvPr>
          <p:cNvSpPr>
            <a:spLocks noGrp="1"/>
          </p:cNvSpPr>
          <p:nvPr>
            <p:ph type="body" sz="quarter" idx="12"/>
          </p:nvPr>
        </p:nvSpPr>
        <p:spPr>
          <a:xfrm>
            <a:off x="7560000" y="3024000"/>
            <a:ext cx="4152573" cy="3141849"/>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Bildplatzhalter 2">
            <a:extLst>
              <a:ext uri="{FF2B5EF4-FFF2-40B4-BE49-F238E27FC236}">
                <a16:creationId xmlns:a16="http://schemas.microsoft.com/office/drawing/2014/main" id="{C3A37E33-1BC4-4258-8988-7DB0EC8D5A84}"/>
              </a:ext>
            </a:extLst>
          </p:cNvPr>
          <p:cNvSpPr>
            <a:spLocks noGrp="1"/>
          </p:cNvSpPr>
          <p:nvPr>
            <p:ph type="pic" sz="quarter" idx="13"/>
          </p:nvPr>
        </p:nvSpPr>
        <p:spPr>
          <a:xfrm>
            <a:off x="5700300" y="0"/>
            <a:ext cx="4320000" cy="2340000"/>
          </a:xfrm>
          <a:solidFill>
            <a:schemeClr val="tx2">
              <a:lumMod val="90000"/>
            </a:schemeClr>
          </a:solidFill>
        </p:spPr>
        <p:txBody>
          <a:bodyPr/>
          <a:lstStyle>
            <a:lvl1pPr>
              <a:defRPr>
                <a:solidFill>
                  <a:schemeClr val="tx1"/>
                </a:solidFill>
              </a:defRPr>
            </a:lvl1pPr>
          </a:lstStyle>
          <a:p>
            <a:endParaRPr lang="de-DE" dirty="0"/>
          </a:p>
        </p:txBody>
      </p:sp>
      <p:sp>
        <p:nvSpPr>
          <p:cNvPr id="2" name="Fußzeilenplatzhalter 1">
            <a:extLst>
              <a:ext uri="{FF2B5EF4-FFF2-40B4-BE49-F238E27FC236}">
                <a16:creationId xmlns:a16="http://schemas.microsoft.com/office/drawing/2014/main" id="{7C631362-B5E9-4A03-8563-BC489D509F80}"/>
              </a:ext>
            </a:extLst>
          </p:cNvPr>
          <p:cNvSpPr>
            <a:spLocks noGrp="1"/>
          </p:cNvSpPr>
          <p:nvPr>
            <p:ph type="ftr" sz="quarter" idx="14"/>
          </p:nvPr>
        </p:nvSpPr>
        <p:spPr/>
        <p:txBody>
          <a:bodyPr/>
          <a:lstStyle>
            <a:lvl1pPr>
              <a:defRPr>
                <a:solidFill>
                  <a:schemeClr val="tx1"/>
                </a:solidFill>
              </a:defRPr>
            </a:lvl1pPr>
          </a:lstStyle>
          <a:p>
            <a:endParaRPr lang="de-DE" dirty="0"/>
          </a:p>
        </p:txBody>
      </p:sp>
      <p:sp>
        <p:nvSpPr>
          <p:cNvPr id="9" name="Textplatzhalter 4">
            <a:extLst>
              <a:ext uri="{FF2B5EF4-FFF2-40B4-BE49-F238E27FC236}">
                <a16:creationId xmlns:a16="http://schemas.microsoft.com/office/drawing/2014/main" id="{86895624-7DAF-4916-BF2D-DA99D815DD92}"/>
              </a:ext>
            </a:extLst>
          </p:cNvPr>
          <p:cNvSpPr>
            <a:spLocks noGrp="1"/>
          </p:cNvSpPr>
          <p:nvPr>
            <p:ph type="body" sz="quarter" idx="15" hasCustomPrompt="1"/>
          </p:nvPr>
        </p:nvSpPr>
        <p:spPr>
          <a:xfrm>
            <a:off x="479425" y="476250"/>
            <a:ext cx="5025082"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89406359"/>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line + topline onl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dirty="0"/>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pPr/>
              <a:t>‹#›</a:t>
            </a:fld>
            <a:endParaRPr lang="de-DE" dirty="0"/>
          </a:p>
        </p:txBody>
      </p:sp>
      <p:sp>
        <p:nvSpPr>
          <p:cNvPr id="5" name="Textplatzhalter 4">
            <a:extLst>
              <a:ext uri="{FF2B5EF4-FFF2-40B4-BE49-F238E27FC236}">
                <a16:creationId xmlns:a16="http://schemas.microsoft.com/office/drawing/2014/main" id="{2CBF6088-36A1-4310-BB51-1649635E7893}"/>
              </a:ext>
            </a:extLst>
          </p:cNvPr>
          <p:cNvSpPr>
            <a:spLocks noGrp="1"/>
          </p:cNvSpPr>
          <p:nvPr>
            <p:ph type="body" sz="quarter" idx="12" hasCustomPrompt="1"/>
          </p:nvPr>
        </p:nvSpPr>
        <p:spPr>
          <a:xfrm>
            <a:off x="479424" y="476250"/>
            <a:ext cx="9324975"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9950606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 topline only bo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lvl1pPr>
              <a:lnSpc>
                <a:spcPts val="8500"/>
              </a:lnSpc>
              <a:defRPr sz="8500"/>
            </a:lvl1p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dirty="0"/>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pPr/>
              <a:t>‹#›</a:t>
            </a:fld>
            <a:endParaRPr lang="de-DE" dirty="0"/>
          </a:p>
        </p:txBody>
      </p:sp>
      <p:sp>
        <p:nvSpPr>
          <p:cNvPr id="5" name="Textplatzhalter 4">
            <a:extLst>
              <a:ext uri="{FF2B5EF4-FFF2-40B4-BE49-F238E27FC236}">
                <a16:creationId xmlns:a16="http://schemas.microsoft.com/office/drawing/2014/main" id="{08E58946-949A-488B-8C82-A425EDC09E3F}"/>
              </a:ext>
            </a:extLst>
          </p:cNvPr>
          <p:cNvSpPr>
            <a:spLocks noGrp="1"/>
          </p:cNvSpPr>
          <p:nvPr>
            <p:ph type="body" sz="quarter" idx="12" hasCustomPrompt="1"/>
          </p:nvPr>
        </p:nvSpPr>
        <p:spPr>
          <a:xfrm>
            <a:off x="479424" y="476250"/>
            <a:ext cx="9324975"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4340159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1CCF6E46-F87C-4B64-99C8-86D0AD8F84AE}"/>
              </a:ext>
            </a:extLst>
          </p:cNvPr>
          <p:cNvSpPr>
            <a:spLocks noGrp="1"/>
          </p:cNvSpPr>
          <p:nvPr>
            <p:ph type="ftr" sz="quarter" idx="10"/>
          </p:nvPr>
        </p:nvSpPr>
        <p:spPr/>
        <p:txBody>
          <a:bodyPr/>
          <a:lstStyle/>
          <a:p>
            <a:endParaRPr lang="de-DE" dirty="0"/>
          </a:p>
        </p:txBody>
      </p:sp>
      <p:sp>
        <p:nvSpPr>
          <p:cNvPr id="6" name="Foliennummernplatzhalter 5">
            <a:extLst>
              <a:ext uri="{FF2B5EF4-FFF2-40B4-BE49-F238E27FC236}">
                <a16:creationId xmlns:a16="http://schemas.microsoft.com/office/drawing/2014/main" id="{9A238627-407D-4004-A6C9-31955AAD8E8C}"/>
              </a:ext>
            </a:extLst>
          </p:cNvPr>
          <p:cNvSpPr>
            <a:spLocks noGrp="1"/>
          </p:cNvSpPr>
          <p:nvPr>
            <p:ph type="sldNum" sz="quarter" idx="11"/>
          </p:nvPr>
        </p:nvSpPr>
        <p:spPr/>
        <p:txBody>
          <a:bodyPr/>
          <a:lstStyle/>
          <a:p>
            <a:fld id="{56C449F3-BD9D-48DC-BFF1-0F66671DA7C6}" type="slidenum">
              <a:rPr lang="de-DE" smtClean="0"/>
              <a:pPr/>
              <a:t>‹#›</a:t>
            </a:fld>
            <a:endParaRPr lang="de-DE" dirty="0"/>
          </a:p>
        </p:txBody>
      </p:sp>
    </p:spTree>
    <p:extLst>
      <p:ext uri="{BB962C8B-B14F-4D97-AF65-F5344CB8AC3E}">
        <p14:creationId xmlns:p14="http://schemas.microsoft.com/office/powerpoint/2010/main" val="2764915960"/>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FFB93F98-2502-4A46-903A-C90B11A87B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8800" y="-152396"/>
            <a:ext cx="1104853" cy="937345"/>
          </a:xfrm>
          <a:prstGeom prst="rect">
            <a:avLst/>
          </a:prstGeom>
        </p:spPr>
      </p:pic>
      <p:sp>
        <p:nvSpPr>
          <p:cNvPr id="5" name="Foliennummernplatzhalter 4">
            <a:extLst>
              <a:ext uri="{FF2B5EF4-FFF2-40B4-BE49-F238E27FC236}">
                <a16:creationId xmlns:a16="http://schemas.microsoft.com/office/drawing/2014/main" id="{B8864DFD-E38D-49D7-BB64-174EB574BF44}"/>
              </a:ext>
            </a:extLst>
          </p:cNvPr>
          <p:cNvSpPr>
            <a:spLocks noGrp="1"/>
          </p:cNvSpPr>
          <p:nvPr>
            <p:ph type="sldNum" sz="quarter" idx="17"/>
          </p:nvPr>
        </p:nvSpPr>
        <p:spPr/>
        <p:txBody>
          <a:bodyPr/>
          <a:lstStyle/>
          <a:p>
            <a:fld id="{56C449F3-BD9D-48DC-BFF1-0F66671DA7C6}" type="slidenum">
              <a:rPr lang="de-DE" smtClean="0"/>
              <a:pPr/>
              <a:t>‹#›</a:t>
            </a:fld>
            <a:endParaRPr lang="de-DE" dirty="0"/>
          </a:p>
        </p:txBody>
      </p:sp>
      <p:sp>
        <p:nvSpPr>
          <p:cNvPr id="9" name="Textplatzhalter 9">
            <a:extLst>
              <a:ext uri="{FF2B5EF4-FFF2-40B4-BE49-F238E27FC236}">
                <a16:creationId xmlns:a16="http://schemas.microsoft.com/office/drawing/2014/main" id="{E68A33C7-022A-46B7-AC45-09A692D08C4A}"/>
              </a:ext>
            </a:extLst>
          </p:cNvPr>
          <p:cNvSpPr>
            <a:spLocks noGrp="1"/>
          </p:cNvSpPr>
          <p:nvPr>
            <p:ph type="body" sz="quarter" idx="18"/>
          </p:nvPr>
        </p:nvSpPr>
        <p:spPr>
          <a:xfrm>
            <a:off x="495610" y="1808162"/>
            <a:ext cx="7400615" cy="4357687"/>
          </a:xfrm>
        </p:spPr>
        <p:txBody>
          <a:bodyPr/>
          <a:lstStyle>
            <a:lvl1pPr>
              <a:lnSpc>
                <a:spcPts val="3800"/>
              </a:lnSpc>
              <a:spcAft>
                <a:spcPts val="3000"/>
              </a:spcAft>
              <a:defRPr sz="3800"/>
            </a:lvl1pPr>
            <a:lvl2pPr marL="0" indent="0">
              <a:buFont typeface="Arial" panose="020B0604020202020204" pitchFamily="34" charset="0"/>
              <a:buNone/>
              <a:defRPr sz="1600"/>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F20E780E-8236-45DA-A6AF-143D4C7283C7}"/>
              </a:ext>
            </a:extLst>
          </p:cNvPr>
          <p:cNvSpPr>
            <a:spLocks noGrp="1"/>
          </p:cNvSpPr>
          <p:nvPr>
            <p:ph type="ftr" sz="quarter" idx="19"/>
          </p:nvPr>
        </p:nvSpPr>
        <p:spPr/>
        <p:txBody>
          <a:bodyPr/>
          <a:lstStyle/>
          <a:p>
            <a:endParaRPr lang="de-DE" dirty="0"/>
          </a:p>
        </p:txBody>
      </p:sp>
    </p:spTree>
    <p:extLst>
      <p:ext uri="{BB962C8B-B14F-4D97-AF65-F5344CB8AC3E}">
        <p14:creationId xmlns:p14="http://schemas.microsoft.com/office/powerpoint/2010/main" val="2601692097"/>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blead image">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543F4184-F695-473F-B37A-0DA4B8E546ED}"/>
              </a:ext>
            </a:extLst>
          </p:cNvPr>
          <p:cNvSpPr>
            <a:spLocks noGrp="1"/>
          </p:cNvSpPr>
          <p:nvPr>
            <p:ph type="pic" sz="quarter" idx="13"/>
          </p:nvPr>
        </p:nvSpPr>
        <p:spPr>
          <a:xfrm>
            <a:off x="0" y="2"/>
            <a:ext cx="12192000" cy="6858000"/>
          </a:xfrm>
          <a:solidFill>
            <a:schemeClr val="tx2">
              <a:lumMod val="90000"/>
            </a:schemeClr>
          </a:solidFill>
        </p:spPr>
        <p:txBody>
          <a:bodyPr/>
          <a:lstStyle>
            <a:lvl1pPr>
              <a:defRPr>
                <a:solidFill>
                  <a:schemeClr val="tx1"/>
                </a:solidFill>
              </a:defRPr>
            </a:lvl1pPr>
          </a:lstStyle>
          <a:p>
            <a:endParaRPr lang="de-DE" dirty="0"/>
          </a:p>
        </p:txBody>
      </p:sp>
      <p:sp>
        <p:nvSpPr>
          <p:cNvPr id="9" name="Textplatzhalter 8">
            <a:extLst>
              <a:ext uri="{FF2B5EF4-FFF2-40B4-BE49-F238E27FC236}">
                <a16:creationId xmlns:a16="http://schemas.microsoft.com/office/drawing/2014/main" id="{86BD1BC4-FEF0-4830-B116-C4AAB3BFE068}"/>
              </a:ext>
            </a:extLst>
          </p:cNvPr>
          <p:cNvSpPr>
            <a:spLocks noGrp="1"/>
          </p:cNvSpPr>
          <p:nvPr>
            <p:ph type="body" sz="quarter" idx="14"/>
          </p:nvPr>
        </p:nvSpPr>
        <p:spPr>
          <a:xfrm>
            <a:off x="2880000" y="3024000"/>
            <a:ext cx="5232125" cy="2248991"/>
          </a:xfrm>
        </p:spPr>
        <p:txBody>
          <a:bodyPr/>
          <a:lstStyle>
            <a:lvl1pPr>
              <a:lnSpc>
                <a:spcPts val="3800"/>
              </a:lnSpc>
              <a:defRPr sz="3800">
                <a:solidFill>
                  <a:schemeClr val="tx1"/>
                </a:solidFill>
              </a:defRPr>
            </a:lvl1pPr>
            <a:lvl2pPr marL="0" indent="0" algn="r">
              <a:lnSpc>
                <a:spcPts val="3800"/>
              </a:lnSpc>
              <a:buNone/>
              <a:defRPr sz="3800">
                <a:solidFill>
                  <a:srgbClr val="13A0D3"/>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p:txBody>
      </p:sp>
      <p:sp>
        <p:nvSpPr>
          <p:cNvPr id="6" name="Foliennummernplatzhalter 5">
            <a:extLst>
              <a:ext uri="{FF2B5EF4-FFF2-40B4-BE49-F238E27FC236}">
                <a16:creationId xmlns:a16="http://schemas.microsoft.com/office/drawing/2014/main" id="{B41AAF74-D43E-4774-9DEC-557D0F40A220}"/>
              </a:ext>
            </a:extLst>
          </p:cNvPr>
          <p:cNvSpPr>
            <a:spLocks noGrp="1"/>
          </p:cNvSpPr>
          <p:nvPr>
            <p:ph type="sldNum" sz="quarter" idx="16"/>
          </p:nvPr>
        </p:nvSpPr>
        <p:spPr/>
        <p:txBody>
          <a:bodyPr/>
          <a:lstStyle>
            <a:lvl1pPr>
              <a:defRPr>
                <a:solidFill>
                  <a:schemeClr val="tx1"/>
                </a:solidFill>
              </a:defRPr>
            </a:lvl1pPr>
          </a:lstStyle>
          <a:p>
            <a:fld id="{56C449F3-BD9D-48DC-BFF1-0F66671DA7C6}" type="slidenum">
              <a:rPr lang="de-DE" smtClean="0"/>
              <a:pPr/>
              <a:t>‹#›</a:t>
            </a:fld>
            <a:endParaRPr lang="de-DE" dirty="0"/>
          </a:p>
        </p:txBody>
      </p:sp>
      <p:sp>
        <p:nvSpPr>
          <p:cNvPr id="10" name="Bildplatzhalter 9">
            <a:extLst>
              <a:ext uri="{FF2B5EF4-FFF2-40B4-BE49-F238E27FC236}">
                <a16:creationId xmlns:a16="http://schemas.microsoft.com/office/drawing/2014/main" id="{7F2B9096-2D8C-433C-8C26-F6A72A4C0219}"/>
              </a:ext>
            </a:extLst>
          </p:cNvPr>
          <p:cNvSpPr>
            <a:spLocks noGrp="1"/>
          </p:cNvSpPr>
          <p:nvPr>
            <p:ph type="pic" sz="quarter" idx="17"/>
          </p:nvPr>
        </p:nvSpPr>
        <p:spPr>
          <a:xfrm>
            <a:off x="10692000" y="504000"/>
            <a:ext cx="1018800" cy="252000"/>
          </a:xfrm>
          <a:blipFill>
            <a:blip r:embed="rId2">
              <a:extLst>
                <a:ext uri="{96DAC541-7B7A-43D3-8B79-37D633B846F1}">
                  <asvg:svgBlip xmlns:asvg="http://schemas.microsoft.com/office/drawing/2016/SVG/main" r:embed="rId3"/>
                </a:ext>
              </a:extLst>
            </a:blip>
            <a:stretch>
              <a:fillRect/>
            </a:stretch>
          </a:blipFill>
        </p:spPr>
        <p:txBody>
          <a:bodyPr/>
          <a:lstStyle>
            <a:lvl1pPr>
              <a:defRPr sz="800">
                <a:solidFill>
                  <a:schemeClr val="tx1">
                    <a:alpha val="0"/>
                  </a:schemeClr>
                </a:solidFill>
              </a:defRPr>
            </a:lvl1pPr>
          </a:lstStyle>
          <a:p>
            <a:endParaRPr lang="de-DE" dirty="0"/>
          </a:p>
        </p:txBody>
      </p:sp>
    </p:spTree>
    <p:extLst>
      <p:ext uri="{BB962C8B-B14F-4D97-AF65-F5344CB8AC3E}">
        <p14:creationId xmlns:p14="http://schemas.microsoft.com/office/powerpoint/2010/main" val="155263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E2581BF6-597A-45B4-8AC9-E60836C8E9B7}"/>
              </a:ext>
            </a:extLst>
          </p:cNvPr>
          <p:cNvSpPr>
            <a:spLocks noGrp="1"/>
          </p:cNvSpPr>
          <p:nvPr>
            <p:ph type="pic" sz="quarter" idx="10"/>
          </p:nvPr>
        </p:nvSpPr>
        <p:spPr>
          <a:xfrm>
            <a:off x="5335200" y="2"/>
            <a:ext cx="6858000" cy="6858000"/>
          </a:xfrm>
          <a:solidFill>
            <a:schemeClr val="tx2"/>
          </a:solidFill>
        </p:spPr>
        <p:txBody>
          <a:bodyPr/>
          <a:lstStyle/>
          <a:p>
            <a:r>
              <a:rPr lang="en-US"/>
              <a:t>Click icon to add picture</a:t>
            </a:r>
            <a:endParaRPr lang="de-DE" dirty="0"/>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8800" y="1836000"/>
            <a:ext cx="4680000" cy="2400235"/>
          </a:xfrm>
        </p:spPr>
        <p:txBody>
          <a:bodyPr rIns="216000" anchor="ctr" anchorCtr="0"/>
          <a:lstStyle>
            <a:lvl1pPr algn="l">
              <a:lnSpc>
                <a:spcPts val="7000"/>
              </a:lnSpc>
              <a:defRPr sz="7000"/>
            </a:lvl1pPr>
          </a:lstStyle>
          <a:p>
            <a:r>
              <a:rPr lang="en-US"/>
              <a:t>Click to edit Master title style</a:t>
            </a:r>
            <a:endParaRPr lang="de-DE"/>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p:nvPr>
        </p:nvSpPr>
        <p:spPr>
          <a:xfrm>
            <a:off x="478800" y="4788000"/>
            <a:ext cx="4680000" cy="562065"/>
          </a:xfrm>
        </p:spPr>
        <p:txBody>
          <a:bodyPr rIns="216000"/>
          <a:lstStyle>
            <a:lvl1pPr marL="0" indent="0" algn="l">
              <a:buNone/>
              <a:defRPr sz="1600"/>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en-US"/>
              <a:t>Click to edit Master subtitle style</a:t>
            </a:r>
            <a:endParaRPr lang="de-DE"/>
          </a:p>
        </p:txBody>
      </p:sp>
      <p:pic>
        <p:nvPicPr>
          <p:cNvPr id="11" name="Grafik 10">
            <a:extLst>
              <a:ext uri="{FF2B5EF4-FFF2-40B4-BE49-F238E27FC236}">
                <a16:creationId xmlns:a16="http://schemas.microsoft.com/office/drawing/2014/main" id="{9DB0C78F-5BF6-4741-8EF4-0317AF8FB6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9425" y="476250"/>
            <a:ext cx="2057313" cy="509277"/>
          </a:xfrm>
          <a:prstGeom prst="rect">
            <a:avLst/>
          </a:prstGeom>
        </p:spPr>
      </p:pic>
      <p:sp>
        <p:nvSpPr>
          <p:cNvPr id="12" name="Textplatzhalter 14">
            <a:extLst>
              <a:ext uri="{FF2B5EF4-FFF2-40B4-BE49-F238E27FC236}">
                <a16:creationId xmlns:a16="http://schemas.microsoft.com/office/drawing/2014/main" id="{010BB3A1-81DC-451B-8834-303DDC61D17D}"/>
              </a:ext>
            </a:extLst>
          </p:cNvPr>
          <p:cNvSpPr>
            <a:spLocks noGrp="1"/>
          </p:cNvSpPr>
          <p:nvPr>
            <p:ph type="body" sz="quarter" idx="11" hasCustomPrompt="1"/>
          </p:nvPr>
        </p:nvSpPr>
        <p:spPr>
          <a:xfrm>
            <a:off x="4788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14" name="Textplatzhalter 14">
            <a:extLst>
              <a:ext uri="{FF2B5EF4-FFF2-40B4-BE49-F238E27FC236}">
                <a16:creationId xmlns:a16="http://schemas.microsoft.com/office/drawing/2014/main" id="{C2200793-2927-4E26-AE27-C3EF192AC9F7}"/>
              </a:ext>
            </a:extLst>
          </p:cNvPr>
          <p:cNvSpPr>
            <a:spLocks noGrp="1"/>
          </p:cNvSpPr>
          <p:nvPr>
            <p:ph type="body" sz="quarter" idx="14" hasCustomPrompt="1"/>
          </p:nvPr>
        </p:nvSpPr>
        <p:spPr>
          <a:xfrm>
            <a:off x="23876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5" name="Textplatzhalter 4">
            <a:extLst>
              <a:ext uri="{FF2B5EF4-FFF2-40B4-BE49-F238E27FC236}">
                <a16:creationId xmlns:a16="http://schemas.microsoft.com/office/drawing/2014/main" id="{644D99D3-D209-4B5F-AFD8-F759B2994FFA}"/>
              </a:ext>
            </a:extLst>
          </p:cNvPr>
          <p:cNvSpPr>
            <a:spLocks noGrp="1"/>
          </p:cNvSpPr>
          <p:nvPr>
            <p:ph type="body" sz="quarter" idx="15"/>
          </p:nvPr>
        </p:nvSpPr>
        <p:spPr>
          <a:xfrm rot="-5400000">
            <a:off x="11016000" y="5772158"/>
            <a:ext cx="1281600" cy="144000"/>
          </a:xfrm>
        </p:spPr>
        <p:txBody>
          <a:bodyPr anchor="b" anchorCtr="0"/>
          <a:lstStyle>
            <a:lvl1pPr>
              <a:defRPr sz="800">
                <a:solidFill>
                  <a:schemeClr val="tx1"/>
                </a:solidFill>
              </a:defRPr>
            </a:lvl1pPr>
            <a:lvl5pPr marL="288000" indent="0">
              <a:buNone/>
              <a:defRPr/>
            </a:lvl5pPr>
          </a:lstStyle>
          <a:p>
            <a:pPr lvl="0"/>
            <a:r>
              <a:rPr lang="en-US"/>
              <a:t>Click to edit Master text styles</a:t>
            </a:r>
          </a:p>
        </p:txBody>
      </p:sp>
    </p:spTree>
    <p:extLst>
      <p:ext uri="{BB962C8B-B14F-4D97-AF65-F5344CB8AC3E}">
        <p14:creationId xmlns:p14="http://schemas.microsoft.com/office/powerpoint/2010/main" val="27409434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dirty="0"/>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pPr/>
              <a:t>‹#›</a:t>
            </a:fld>
            <a:endParaRPr lang="de-DE" dirty="0"/>
          </a:p>
        </p:txBody>
      </p:sp>
      <p:sp>
        <p:nvSpPr>
          <p:cNvPr id="4" name="Bildplatzhalter 3">
            <a:extLst>
              <a:ext uri="{FF2B5EF4-FFF2-40B4-BE49-F238E27FC236}">
                <a16:creationId xmlns:a16="http://schemas.microsoft.com/office/drawing/2014/main" id="{91DF75E5-F9FE-4B14-8C90-B1BF90164CF4}"/>
              </a:ext>
            </a:extLst>
          </p:cNvPr>
          <p:cNvSpPr>
            <a:spLocks noGrp="1" noChangeAspect="1"/>
          </p:cNvSpPr>
          <p:nvPr>
            <p:ph type="pic" sz="quarter" idx="12"/>
          </p:nvPr>
        </p:nvSpPr>
        <p:spPr>
          <a:xfrm>
            <a:off x="524691" y="1836000"/>
            <a:ext cx="1872000" cy="1872000"/>
          </a:xfrm>
          <a:prstGeom prst="ellipse">
            <a:avLst/>
          </a:prstGeom>
          <a:solidFill>
            <a:schemeClr val="tx2">
              <a:lumMod val="90000"/>
            </a:schemeClr>
          </a:solidFill>
          <a:ln w="127000">
            <a:solidFill>
              <a:schemeClr val="bg1"/>
            </a:solidFill>
          </a:ln>
        </p:spPr>
        <p:txBody>
          <a:bodyPr/>
          <a:lstStyle/>
          <a:p>
            <a:endParaRPr lang="de-DE" dirty="0"/>
          </a:p>
        </p:txBody>
      </p:sp>
      <p:sp>
        <p:nvSpPr>
          <p:cNvPr id="8" name="Textplatzhalter 7">
            <a:extLst>
              <a:ext uri="{FF2B5EF4-FFF2-40B4-BE49-F238E27FC236}">
                <a16:creationId xmlns:a16="http://schemas.microsoft.com/office/drawing/2014/main" id="{80E809D7-298E-4784-9AE3-F5FC40D20485}"/>
              </a:ext>
            </a:extLst>
          </p:cNvPr>
          <p:cNvSpPr>
            <a:spLocks noGrp="1"/>
          </p:cNvSpPr>
          <p:nvPr>
            <p:ph type="body" sz="quarter" idx="13"/>
          </p:nvPr>
        </p:nvSpPr>
        <p:spPr>
          <a:xfrm>
            <a:off x="479427"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2"/>
              </a:buBlip>
              <a:defRPr sz="1600"/>
            </a:lvl3pPr>
            <a:lvl4pPr marL="180000" indent="-180000">
              <a:buFontTx/>
              <a:buBlip>
                <a:blip r:embed="rId3"/>
              </a:buBlip>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Bildplatzhalter 3">
            <a:extLst>
              <a:ext uri="{FF2B5EF4-FFF2-40B4-BE49-F238E27FC236}">
                <a16:creationId xmlns:a16="http://schemas.microsoft.com/office/drawing/2014/main" id="{B7EEF68F-5357-4EC1-854D-F85E9950B8DD}"/>
              </a:ext>
            </a:extLst>
          </p:cNvPr>
          <p:cNvSpPr>
            <a:spLocks noGrp="1" noChangeAspect="1"/>
          </p:cNvSpPr>
          <p:nvPr>
            <p:ph type="pic" sz="quarter" idx="14"/>
          </p:nvPr>
        </p:nvSpPr>
        <p:spPr>
          <a:xfrm>
            <a:off x="4341040" y="1836000"/>
            <a:ext cx="1872000" cy="1872000"/>
          </a:xfrm>
          <a:prstGeom prst="ellipse">
            <a:avLst/>
          </a:prstGeom>
          <a:solidFill>
            <a:schemeClr val="tx2">
              <a:lumMod val="90000"/>
            </a:schemeClr>
          </a:solidFill>
          <a:ln w="127000">
            <a:solidFill>
              <a:schemeClr val="bg1"/>
            </a:solidFill>
          </a:ln>
        </p:spPr>
        <p:txBody>
          <a:bodyPr/>
          <a:lstStyle/>
          <a:p>
            <a:endParaRPr lang="de-DE" dirty="0"/>
          </a:p>
        </p:txBody>
      </p:sp>
      <p:sp>
        <p:nvSpPr>
          <p:cNvPr id="11" name="Bildplatzhalter 3">
            <a:extLst>
              <a:ext uri="{FF2B5EF4-FFF2-40B4-BE49-F238E27FC236}">
                <a16:creationId xmlns:a16="http://schemas.microsoft.com/office/drawing/2014/main" id="{F40182DB-D138-4445-9088-170FAB7AB943}"/>
              </a:ext>
            </a:extLst>
          </p:cNvPr>
          <p:cNvSpPr>
            <a:spLocks noGrp="1" noChangeAspect="1"/>
          </p:cNvSpPr>
          <p:nvPr>
            <p:ph type="pic" sz="quarter" idx="16"/>
          </p:nvPr>
        </p:nvSpPr>
        <p:spPr>
          <a:xfrm>
            <a:off x="8157390" y="1836000"/>
            <a:ext cx="1872000" cy="1872000"/>
          </a:xfrm>
          <a:prstGeom prst="ellipse">
            <a:avLst/>
          </a:prstGeom>
          <a:solidFill>
            <a:schemeClr val="tx2">
              <a:lumMod val="90000"/>
            </a:schemeClr>
          </a:solidFill>
          <a:ln w="127000">
            <a:solidFill>
              <a:schemeClr val="bg1"/>
            </a:solidFill>
          </a:ln>
        </p:spPr>
        <p:txBody>
          <a:bodyPr/>
          <a:lstStyle/>
          <a:p>
            <a:endParaRPr lang="de-DE" dirty="0"/>
          </a:p>
        </p:txBody>
      </p:sp>
      <p:sp>
        <p:nvSpPr>
          <p:cNvPr id="13" name="Textplatzhalter 7">
            <a:extLst>
              <a:ext uri="{FF2B5EF4-FFF2-40B4-BE49-F238E27FC236}">
                <a16:creationId xmlns:a16="http://schemas.microsoft.com/office/drawing/2014/main" id="{4FD059CA-F54D-436B-83BF-7C80E05A47BC}"/>
              </a:ext>
            </a:extLst>
          </p:cNvPr>
          <p:cNvSpPr>
            <a:spLocks noGrp="1"/>
          </p:cNvSpPr>
          <p:nvPr>
            <p:ph type="body" sz="quarter" idx="17"/>
          </p:nvPr>
        </p:nvSpPr>
        <p:spPr>
          <a:xfrm>
            <a:off x="4295775"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2"/>
              </a:buBlip>
              <a:defRPr sz="1600"/>
            </a:lvl3pPr>
            <a:lvl4pPr marL="180000" indent="-180000">
              <a:buFontTx/>
              <a:buBlip>
                <a:blip r:embed="rId3"/>
              </a:buBlip>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4" name="Textplatzhalter 7">
            <a:extLst>
              <a:ext uri="{FF2B5EF4-FFF2-40B4-BE49-F238E27FC236}">
                <a16:creationId xmlns:a16="http://schemas.microsoft.com/office/drawing/2014/main" id="{3F0C00D3-5C3B-4DEC-B521-74B05D0D8186}"/>
              </a:ext>
            </a:extLst>
          </p:cNvPr>
          <p:cNvSpPr>
            <a:spLocks noGrp="1"/>
          </p:cNvSpPr>
          <p:nvPr>
            <p:ph type="body" sz="quarter" idx="18"/>
          </p:nvPr>
        </p:nvSpPr>
        <p:spPr>
          <a:xfrm>
            <a:off x="8112125"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2"/>
              </a:buBlip>
              <a:defRPr sz="1600"/>
            </a:lvl3pPr>
            <a:lvl4pPr marL="180000" indent="-180000">
              <a:buFontTx/>
              <a:buBlip>
                <a:blip r:embed="rId3"/>
              </a:buBlip>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4">
            <a:extLst>
              <a:ext uri="{FF2B5EF4-FFF2-40B4-BE49-F238E27FC236}">
                <a16:creationId xmlns:a16="http://schemas.microsoft.com/office/drawing/2014/main" id="{97955563-D116-42F8-9493-607FD96D811B}"/>
              </a:ext>
            </a:extLst>
          </p:cNvPr>
          <p:cNvSpPr>
            <a:spLocks noGrp="1"/>
          </p:cNvSpPr>
          <p:nvPr>
            <p:ph type="body" sz="quarter" idx="19"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895718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imple Content one wide Column">
    <p:spTree>
      <p:nvGrpSpPr>
        <p:cNvPr id="1" name=""/>
        <p:cNvGrpSpPr/>
        <p:nvPr/>
      </p:nvGrpSpPr>
      <p:grpSpPr>
        <a:xfrm>
          <a:off x="0" y="0"/>
          <a:ext cx="0" cy="0"/>
          <a:chOff x="0" y="0"/>
          <a:chExt cx="0" cy="0"/>
        </a:xfrm>
      </p:grpSpPr>
      <p:sp>
        <p:nvSpPr>
          <p:cNvPr id="14" name="Inhaltsplatzhalter 13" descr="Spalte links" title="Spalte links"/>
          <p:cNvSpPr>
            <a:spLocks noGrp="1"/>
          </p:cNvSpPr>
          <p:nvPr>
            <p:ph sz="quarter" idx="13" hasCustomPrompt="1"/>
          </p:nvPr>
        </p:nvSpPr>
        <p:spPr>
          <a:xfrm>
            <a:off x="507997" y="1529996"/>
            <a:ext cx="11188638" cy="4839054"/>
          </a:xfrm>
          <a:prstGeom prst="rect">
            <a:avLst/>
          </a:prstGeom>
        </p:spPr>
        <p:txBody>
          <a:bodyPr rIns="0"/>
          <a:lstStyle>
            <a:lvl1pPr>
              <a:lnSpc>
                <a:spcPts val="1920"/>
              </a:lnSpc>
              <a:spcAft>
                <a:spcPts val="0"/>
              </a:spcAft>
              <a:defRPr lang="en-GB" sz="1800" b="0" kern="1200" cap="none" baseline="0" noProof="0" dirty="0" smtClean="0">
                <a:solidFill>
                  <a:schemeClr val="tx1"/>
                </a:solidFill>
                <a:latin typeface="+mn-lt"/>
                <a:ea typeface="+mn-ea"/>
                <a:cs typeface="+mn-cs"/>
              </a:defRPr>
            </a:lvl1pPr>
            <a:lvl2pPr>
              <a:defRPr lang="de-DE" sz="1800" kern="1200" dirty="0" smtClean="0">
                <a:solidFill>
                  <a:schemeClr val="tx1"/>
                </a:solidFill>
                <a:latin typeface="+mn-lt"/>
                <a:ea typeface="+mn-ea"/>
                <a:cs typeface="+mn-cs"/>
              </a:defRPr>
            </a:lvl2pPr>
            <a:lvl3pPr>
              <a:defRPr sz="1600">
                <a:solidFill>
                  <a:schemeClr val="tx1"/>
                </a:solidFill>
              </a:defRPr>
            </a:lvl3pPr>
            <a:lvl4pPr>
              <a:defRPr sz="1600">
                <a:solidFill>
                  <a:schemeClr val="tx1"/>
                </a:solidFill>
              </a:defRPr>
            </a:lvl4pPr>
            <a:lvl5pPr>
              <a:defRPr sz="1500">
                <a:solidFill>
                  <a:schemeClr val="tx1"/>
                </a:solidFill>
              </a:defRPr>
            </a:lvl5pPr>
            <a:lvl6pPr>
              <a:defRPr sz="15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8926"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2" name="Datumsplatzhalter 1"/>
          <p:cNvSpPr>
            <a:spLocks noGrp="1"/>
          </p:cNvSpPr>
          <p:nvPr>
            <p:ph type="dt" sz="half" idx="16"/>
          </p:nvPr>
        </p:nvSpPr>
        <p:spPr/>
        <p:txBody>
          <a:bodyPr/>
          <a:lstStyle/>
          <a:p>
            <a:fld id="{753F355A-87D4-4B44-BD0D-859276A78585}" type="datetime5">
              <a:rPr lang="en-US" smtClean="0"/>
              <a:t>23-May-22</a:t>
            </a:fld>
            <a:endParaRPr lang="en-GB"/>
          </a:p>
        </p:txBody>
      </p:sp>
      <p:sp>
        <p:nvSpPr>
          <p:cNvPr id="3" name="Fußzeilenplatzhalter 2"/>
          <p:cNvSpPr>
            <a:spLocks noGrp="1"/>
          </p:cNvSpPr>
          <p:nvPr>
            <p:ph type="ftr" sz="quarter" idx="17"/>
          </p:nvPr>
        </p:nvSpPr>
        <p:spPr/>
        <p:txBody>
          <a:bodyPr/>
          <a:lstStyle/>
          <a:p>
            <a:r>
              <a:rPr lang="en-GB" noProof="0"/>
              <a:t>File name | department | author </a:t>
            </a:r>
            <a:endParaRPr lang="en-GB" noProof="0" dirty="0"/>
          </a:p>
        </p:txBody>
      </p:sp>
      <p:sp>
        <p:nvSpPr>
          <p:cNvPr id="5" name="Foliennummernplatzhalter 4"/>
          <p:cNvSpPr>
            <a:spLocks noGrp="1"/>
          </p:cNvSpPr>
          <p:nvPr>
            <p:ph type="sldNum" sz="quarter" idx="18"/>
          </p:nvPr>
        </p:nvSpPr>
        <p:spPr/>
        <p:txBody>
          <a:bodyPr/>
          <a:lstStyle/>
          <a:p>
            <a:fld id="{61201FF1-C63B-412E-ABF0-3D0E918900AC}" type="slidenum">
              <a:rPr lang="en-GB" smtClean="0"/>
              <a:pPr/>
              <a:t>‹#›</a:t>
            </a:fld>
            <a:endParaRPr lang="en-GB" dirty="0"/>
          </a:p>
        </p:txBody>
      </p:sp>
      <p:sp>
        <p:nvSpPr>
          <p:cNvPr id="11" name="Textplatzhalter 23"/>
          <p:cNvSpPr>
            <a:spLocks noGrp="1"/>
          </p:cNvSpPr>
          <p:nvPr>
            <p:ph type="body" sz="quarter" idx="19"/>
          </p:nvPr>
        </p:nvSpPr>
        <p:spPr>
          <a:xfrm>
            <a:off x="1" y="1"/>
            <a:ext cx="8650817" cy="768172"/>
          </a:xfrm>
          <a:solidFill>
            <a:srgbClr val="C1E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a:t>Edit Master text styles</a:t>
            </a:r>
          </a:p>
        </p:txBody>
      </p:sp>
      <p:sp>
        <p:nvSpPr>
          <p:cNvPr id="12" name="Titel 22"/>
          <p:cNvSpPr>
            <a:spLocks noGrp="1"/>
          </p:cNvSpPr>
          <p:nvPr>
            <p:ph type="title" hasCustomPrompt="1"/>
          </p:nvPr>
        </p:nvSpPr>
        <p:spPr>
          <a:xfrm>
            <a:off x="508001" y="515818"/>
            <a:ext cx="10674352" cy="514232"/>
          </a:xfrm>
        </p:spPr>
        <p:txBody>
          <a:bodyPr tIns="36000"/>
          <a:lstStyle>
            <a:lvl1pPr>
              <a:defRPr sz="2999"/>
            </a:lvl1pPr>
          </a:lstStyle>
          <a:p>
            <a:r>
              <a:rPr lang="de-DE" dirty="0"/>
              <a:t>TitLE</a:t>
            </a:r>
            <a:endParaRPr lang="en-GB" dirty="0"/>
          </a:p>
        </p:txBody>
      </p:sp>
      <p:sp>
        <p:nvSpPr>
          <p:cNvPr id="13" name="Textplatzhalter 5"/>
          <p:cNvSpPr>
            <a:spLocks noGrp="1"/>
          </p:cNvSpPr>
          <p:nvPr>
            <p:ph type="body" sz="quarter" idx="20" hasCustomPrompt="1"/>
          </p:nvPr>
        </p:nvSpPr>
        <p:spPr>
          <a:xfrm>
            <a:off x="514418" y="260290"/>
            <a:ext cx="5580789" cy="155539"/>
          </a:xfrm>
        </p:spPr>
        <p:txBody>
          <a:bodyPr/>
          <a:lstStyle>
            <a:lvl1pPr>
              <a:defRPr sz="1000"/>
            </a:lvl1pPr>
            <a:lvl2pPr>
              <a:defRPr sz="1200"/>
            </a:lvl2pPr>
            <a:lvl3pPr>
              <a:defRPr sz="1200"/>
            </a:lvl3pPr>
            <a:lvl4pPr>
              <a:defRPr sz="1200"/>
            </a:lvl4pPr>
            <a:lvl5pPr>
              <a:defRPr sz="1200"/>
            </a:lvl5pPr>
          </a:lstStyle>
          <a:p>
            <a:pPr lvl="0"/>
            <a:r>
              <a:rPr lang="de-DE" dirty="0" err="1"/>
              <a:t>Subject</a:t>
            </a:r>
            <a:r>
              <a:rPr lang="de-DE" dirty="0"/>
              <a:t> Line </a:t>
            </a:r>
            <a:r>
              <a:rPr lang="de-DE" dirty="0" err="1"/>
              <a:t>for</a:t>
            </a:r>
            <a:r>
              <a:rPr lang="de-DE" dirty="0"/>
              <a:t> Navigation</a:t>
            </a:r>
          </a:p>
        </p:txBody>
      </p:sp>
    </p:spTree>
    <p:extLst>
      <p:ext uri="{BB962C8B-B14F-4D97-AF65-F5344CB8AC3E}">
        <p14:creationId xmlns:p14="http://schemas.microsoft.com/office/powerpoint/2010/main" val="24028348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E2581BF6-597A-45B4-8AC9-E60836C8E9B7}"/>
              </a:ext>
            </a:extLst>
          </p:cNvPr>
          <p:cNvSpPr>
            <a:spLocks noGrp="1"/>
          </p:cNvSpPr>
          <p:nvPr>
            <p:ph type="pic" sz="quarter" idx="10"/>
          </p:nvPr>
        </p:nvSpPr>
        <p:spPr>
          <a:xfrm>
            <a:off x="5980918" y="1"/>
            <a:ext cx="6211082" cy="6858000"/>
          </a:xfrm>
          <a:solidFill>
            <a:schemeClr val="tx2"/>
          </a:solidFill>
        </p:spPr>
        <p:txBody>
          <a:bodyPr/>
          <a:lstStyle/>
          <a:p>
            <a:endParaRPr lang="de-DE" dirty="0"/>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95611" y="1904949"/>
            <a:ext cx="5371065" cy="2400235"/>
          </a:xfrm>
        </p:spPr>
        <p:txBody>
          <a:bodyPr rIns="216000" anchor="ctr" anchorCtr="0"/>
          <a:lstStyle>
            <a:lvl1pPr algn="l">
              <a:lnSpc>
                <a:spcPct val="80000"/>
              </a:lnSpc>
              <a:defRPr sz="7406"/>
            </a:lvl1pPr>
          </a:lstStyle>
          <a:p>
            <a:r>
              <a:rPr lang="de-DE"/>
              <a:t>Mastertitelformat bearbeiten</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p:nvPr>
        </p:nvSpPr>
        <p:spPr>
          <a:xfrm>
            <a:off x="495611" y="4800471"/>
            <a:ext cx="5371065" cy="562065"/>
          </a:xfrm>
        </p:spPr>
        <p:txBody>
          <a:bodyPr rIns="216000"/>
          <a:lstStyle>
            <a:lvl1pPr marL="0" indent="0" algn="l">
              <a:buNone/>
              <a:defRPr sz="1587"/>
            </a:lvl1pPr>
            <a:lvl2pPr marL="483712" indent="0" algn="ctr">
              <a:buNone/>
              <a:defRPr sz="2116"/>
            </a:lvl2pPr>
            <a:lvl3pPr marL="967424" indent="0" algn="ctr">
              <a:buNone/>
              <a:defRPr sz="1905"/>
            </a:lvl3pPr>
            <a:lvl4pPr marL="1451137" indent="0" algn="ctr">
              <a:buNone/>
              <a:defRPr sz="1693"/>
            </a:lvl4pPr>
            <a:lvl5pPr marL="1934849" indent="0" algn="ctr">
              <a:buNone/>
              <a:defRPr sz="1693"/>
            </a:lvl5pPr>
            <a:lvl6pPr marL="2418561" indent="0" algn="ctr">
              <a:buNone/>
              <a:defRPr sz="1693"/>
            </a:lvl6pPr>
            <a:lvl7pPr marL="2902273" indent="0" algn="ctr">
              <a:buNone/>
              <a:defRPr sz="1693"/>
            </a:lvl7pPr>
            <a:lvl8pPr marL="3385986" indent="0" algn="ctr">
              <a:buNone/>
              <a:defRPr sz="1693"/>
            </a:lvl8pPr>
            <a:lvl9pPr marL="3869698" indent="0" algn="ctr">
              <a:buNone/>
              <a:defRPr sz="1693"/>
            </a:lvl9pPr>
          </a:lstStyle>
          <a:p>
            <a:r>
              <a:rPr lang="de-DE"/>
              <a:t>Master-Untertitelformat bearbeiten</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95612" y="6095835"/>
            <a:ext cx="1638031" cy="380990"/>
          </a:xfrm>
        </p:spPr>
        <p:txBody>
          <a:bodyPr anchor="b" anchorCtr="0"/>
          <a:lstStyle>
            <a:lvl1pPr>
              <a:defRPr sz="794"/>
            </a:lvl1pPr>
          </a:lstStyle>
          <a:p>
            <a:pPr lvl="0"/>
            <a:r>
              <a:rPr lang="de-DE"/>
              <a:t>Erste Ebene</a:t>
            </a:r>
          </a:p>
        </p:txBody>
      </p:sp>
      <p:sp>
        <p:nvSpPr>
          <p:cNvPr id="16" name="Textplatzhalter 14">
            <a:extLst>
              <a:ext uri="{FF2B5EF4-FFF2-40B4-BE49-F238E27FC236}">
                <a16:creationId xmlns:a16="http://schemas.microsoft.com/office/drawing/2014/main" id="{CED49C62-4C22-4829-ACC8-9191840D3A35}"/>
              </a:ext>
            </a:extLst>
          </p:cNvPr>
          <p:cNvSpPr>
            <a:spLocks noGrp="1"/>
          </p:cNvSpPr>
          <p:nvPr>
            <p:ph type="body" sz="quarter" idx="12" hasCustomPrompt="1"/>
          </p:nvPr>
        </p:nvSpPr>
        <p:spPr>
          <a:xfrm>
            <a:off x="2362128" y="6095835"/>
            <a:ext cx="1638031" cy="380990"/>
          </a:xfrm>
        </p:spPr>
        <p:txBody>
          <a:bodyPr anchor="b" anchorCtr="0"/>
          <a:lstStyle>
            <a:lvl1pPr>
              <a:defRPr sz="794"/>
            </a:lvl1pPr>
          </a:lstStyle>
          <a:p>
            <a:pPr lvl="0"/>
            <a:r>
              <a:rPr lang="de-DE"/>
              <a:t>Erste Ebene</a:t>
            </a:r>
          </a:p>
        </p:txBody>
      </p:sp>
    </p:spTree>
    <p:extLst>
      <p:ext uri="{BB962C8B-B14F-4D97-AF65-F5344CB8AC3E}">
        <p14:creationId xmlns:p14="http://schemas.microsoft.com/office/powerpoint/2010/main" val="8992143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00% text">
    <p:spTree>
      <p:nvGrpSpPr>
        <p:cNvPr id="1" name=""/>
        <p:cNvGrpSpPr/>
        <p:nvPr/>
      </p:nvGrpSpPr>
      <p:grpSpPr>
        <a:xfrm>
          <a:off x="0" y="0"/>
          <a:ext cx="0" cy="0"/>
          <a:chOff x="0" y="0"/>
          <a:chExt cx="0" cy="0"/>
        </a:xfrm>
      </p:grpSpPr>
      <p:sp>
        <p:nvSpPr>
          <p:cNvPr id="2" name="Datum"/>
          <p:cNvSpPr>
            <a:spLocks noGrp="1"/>
          </p:cNvSpPr>
          <p:nvPr>
            <p:ph type="dt" sz="half" idx="18"/>
          </p:nvPr>
        </p:nvSpPr>
        <p:spPr>
          <a:xfrm>
            <a:off x="1558063" y="6424930"/>
            <a:ext cx="1781811" cy="365125"/>
          </a:xfrm>
          <a:prstGeom prst="rect">
            <a:avLst/>
          </a:prstGeom>
        </p:spPr>
        <p:txBody>
          <a:bodyPr/>
          <a:lstStyle>
            <a:lvl1pPr>
              <a:defRPr>
                <a:solidFill>
                  <a:schemeClr val="tx2">
                    <a:lumMod val="50000"/>
                  </a:schemeClr>
                </a:solidFill>
              </a:defRPr>
            </a:lvl1pPr>
          </a:lstStyle>
          <a:p>
            <a:pPr>
              <a:buClr>
                <a:srgbClr val="003781"/>
              </a:buClr>
            </a:pPr>
            <a:fld id="{4BE8631F-4D71-4734-843D-227039A6FB02}" type="datetime5">
              <a:rPr lang="en-US" smtClean="0"/>
              <a:t>23-May-22</a:t>
            </a:fld>
            <a:endParaRPr lang="en-US" dirty="0"/>
          </a:p>
        </p:txBody>
      </p:sp>
      <p:sp>
        <p:nvSpPr>
          <p:cNvPr id="9" name="Titel 8"/>
          <p:cNvSpPr>
            <a:spLocks noGrp="1"/>
          </p:cNvSpPr>
          <p:nvPr>
            <p:ph type="title"/>
          </p:nvPr>
        </p:nvSpPr>
        <p:spPr>
          <a:xfrm>
            <a:off x="610603" y="612397"/>
            <a:ext cx="8755380" cy="390903"/>
          </a:xfrm>
        </p:spPr>
        <p:txBody>
          <a:bodyPr/>
          <a:lstStyle>
            <a:lvl1pPr>
              <a:defRPr/>
            </a:lvl1pPr>
          </a:lstStyle>
          <a:p>
            <a:r>
              <a:rPr lang="nl-NL" dirty="0"/>
              <a:t>Klik om de stijl te bewerken</a:t>
            </a:r>
            <a:endParaRPr lang="de-AT" dirty="0"/>
          </a:p>
        </p:txBody>
      </p:sp>
      <p:sp>
        <p:nvSpPr>
          <p:cNvPr id="11" name="Tijdelijke aanduiding voor tekst 5"/>
          <p:cNvSpPr>
            <a:spLocks noGrp="1"/>
          </p:cNvSpPr>
          <p:nvPr>
            <p:ph type="body" sz="quarter" idx="22"/>
          </p:nvPr>
        </p:nvSpPr>
        <p:spPr>
          <a:xfrm>
            <a:off x="610603" y="903455"/>
            <a:ext cx="8755200" cy="338492"/>
          </a:xfrm>
        </p:spPr>
        <p:txBody>
          <a:bodyPr anchor="ctr">
            <a:noAutofit/>
          </a:bodyPr>
          <a:lstStyle>
            <a:lvl1pPr algn="l">
              <a:defRPr sz="2000">
                <a:solidFill>
                  <a:schemeClr val="accent1"/>
                </a:solidFill>
              </a:defRPr>
            </a:lvl1pPr>
            <a:lvl2pPr>
              <a:defRPr sz="1067"/>
            </a:lvl2pPr>
            <a:lvl3pPr>
              <a:defRPr sz="1067"/>
            </a:lvl3pPr>
            <a:lvl4pPr>
              <a:defRPr sz="1067"/>
            </a:lvl4pPr>
            <a:lvl5pPr>
              <a:defRPr sz="1067"/>
            </a:lvl5pPr>
          </a:lstStyle>
          <a:p>
            <a:pPr lvl="0"/>
            <a:r>
              <a:rPr lang="nl-NL" dirty="0"/>
              <a:t>Klik om de modelstijlen te bewerken</a:t>
            </a:r>
          </a:p>
        </p:txBody>
      </p:sp>
      <p:sp>
        <p:nvSpPr>
          <p:cNvPr id="7" name="Tijdelijke aanduiding voor tekst 6"/>
          <p:cNvSpPr>
            <a:spLocks noGrp="1"/>
          </p:cNvSpPr>
          <p:nvPr>
            <p:ph type="body" sz="quarter" idx="23" hasCustomPrompt="1"/>
          </p:nvPr>
        </p:nvSpPr>
        <p:spPr>
          <a:xfrm>
            <a:off x="610603" y="1511651"/>
            <a:ext cx="10552697" cy="4711349"/>
          </a:xfrm>
        </p:spPr>
        <p:txBody>
          <a:bodyPr/>
          <a:lstStyle/>
          <a:p>
            <a:pPr lvl="0"/>
            <a:r>
              <a:rPr lang="en-US" noProof="0" dirty="0"/>
              <a:t>E1: Regular</a:t>
            </a:r>
          </a:p>
          <a:p>
            <a:pPr lvl="1"/>
            <a:r>
              <a:rPr lang="en-US" noProof="0" dirty="0"/>
              <a:t>E2: Regular</a:t>
            </a:r>
          </a:p>
          <a:p>
            <a:pPr lvl="2"/>
            <a:r>
              <a:rPr lang="en-US" noProof="0" dirty="0"/>
              <a:t>E3: Regular</a:t>
            </a:r>
          </a:p>
          <a:p>
            <a:pPr lvl="3"/>
            <a:r>
              <a:rPr lang="en-US" noProof="0" dirty="0"/>
              <a:t>E4: Regular</a:t>
            </a:r>
          </a:p>
          <a:p>
            <a:pPr lvl="4"/>
            <a:r>
              <a:rPr lang="en-US" noProof="0" dirty="0"/>
              <a:t>E5: Regular</a:t>
            </a:r>
          </a:p>
          <a:p>
            <a:pPr lvl="5"/>
            <a:r>
              <a:rPr lang="en-US" noProof="0" dirty="0"/>
              <a:t>E6: Regular</a:t>
            </a:r>
          </a:p>
          <a:p>
            <a:pPr lvl="6"/>
            <a:r>
              <a:rPr lang="en-US" noProof="0" dirty="0"/>
              <a:t>E7: Regular</a:t>
            </a:r>
          </a:p>
          <a:p>
            <a:pPr lvl="7"/>
            <a:r>
              <a:rPr lang="en-US" noProof="0" dirty="0"/>
              <a:t>E8: Bold</a:t>
            </a:r>
          </a:p>
          <a:p>
            <a:pPr lvl="8"/>
            <a:r>
              <a:rPr lang="en-US" noProof="0" dirty="0"/>
              <a:t>E9: Regular</a:t>
            </a:r>
          </a:p>
        </p:txBody>
      </p:sp>
      <p:sp>
        <p:nvSpPr>
          <p:cNvPr id="10" name="dianummer"/>
          <p:cNvSpPr>
            <a:spLocks noGrp="1"/>
          </p:cNvSpPr>
          <p:nvPr>
            <p:ph type="sldNum" sz="quarter" idx="4"/>
          </p:nvPr>
        </p:nvSpPr>
        <p:spPr>
          <a:xfrm>
            <a:off x="10517869" y="6424930"/>
            <a:ext cx="723899" cy="365125"/>
          </a:xfrm>
          <a:prstGeom prst="rect">
            <a:avLst/>
          </a:prstGeom>
        </p:spPr>
        <p:txBody>
          <a:bodyPr vert="horz" lIns="121944" tIns="60972" rIns="121944" bIns="60972" rtlCol="0" anchor="ctr"/>
          <a:lstStyle>
            <a:lvl1pPr algn="r">
              <a:defRPr lang="de-DE" sz="800" kern="1200" smtClean="0">
                <a:solidFill>
                  <a:schemeClr val="tx2">
                    <a:lumMod val="50000"/>
                  </a:schemeClr>
                </a:solidFill>
                <a:latin typeface="+mn-lt"/>
                <a:ea typeface="+mn-ea"/>
                <a:cs typeface="+mn-cs"/>
              </a:defRPr>
            </a:lvl1pPr>
          </a:lstStyle>
          <a:p>
            <a:pPr defTabSz="914202" fontAlgn="base">
              <a:spcBef>
                <a:spcPct val="0"/>
              </a:spcBef>
              <a:spcAft>
                <a:spcPct val="30000"/>
              </a:spcAft>
              <a:buClr>
                <a:srgbClr val="003781"/>
              </a:buClr>
            </a:pPr>
            <a:fld id="{CE4CD1D5-A1E4-4F05-BD09-2FF01D6D932F}" type="slidenum">
              <a:rPr lang="en-US" smtClean="0"/>
              <a:pPr defTabSz="914202" fontAlgn="base">
                <a:spcBef>
                  <a:spcPct val="0"/>
                </a:spcBef>
                <a:spcAft>
                  <a:spcPct val="30000"/>
                </a:spcAft>
                <a:buClr>
                  <a:srgbClr val="003781"/>
                </a:buClr>
              </a:pPr>
              <a:t>‹#›</a:t>
            </a:fld>
            <a:endParaRPr lang="en-US"/>
          </a:p>
        </p:txBody>
      </p:sp>
    </p:spTree>
    <p:extLst>
      <p:ext uri="{BB962C8B-B14F-4D97-AF65-F5344CB8AC3E}">
        <p14:creationId xmlns:p14="http://schemas.microsoft.com/office/powerpoint/2010/main" val="15721763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Headline Only ">
    <p:spTree>
      <p:nvGrpSpPr>
        <p:cNvPr id="1" name=""/>
        <p:cNvGrpSpPr/>
        <p:nvPr/>
      </p:nvGrpSpPr>
      <p:grpSpPr>
        <a:xfrm>
          <a:off x="0" y="0"/>
          <a:ext cx="0" cy="0"/>
          <a:chOff x="0" y="0"/>
          <a:chExt cx="0" cy="0"/>
        </a:xfrm>
      </p:grpSpPr>
      <p:sp>
        <p:nvSpPr>
          <p:cNvPr id="9" name="Textplatzhalter 23"/>
          <p:cNvSpPr>
            <a:spLocks noGrp="1"/>
          </p:cNvSpPr>
          <p:nvPr>
            <p:ph type="body" sz="quarter" idx="18"/>
          </p:nvPr>
        </p:nvSpPr>
        <p:spPr>
          <a:xfrm>
            <a:off x="1232454" y="645964"/>
            <a:ext cx="8650817" cy="768172"/>
          </a:xfrm>
          <a:solidFill>
            <a:srgbClr val="C1E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a:t>Click to edit Master text styles</a:t>
            </a:r>
          </a:p>
        </p:txBody>
      </p:sp>
      <p:sp>
        <p:nvSpPr>
          <p:cNvPr id="10" name="Titel 22"/>
          <p:cNvSpPr>
            <a:spLocks noGrp="1"/>
          </p:cNvSpPr>
          <p:nvPr>
            <p:ph type="title" hasCustomPrompt="1"/>
          </p:nvPr>
        </p:nvSpPr>
        <p:spPr>
          <a:xfrm>
            <a:off x="508001" y="515818"/>
            <a:ext cx="10674352" cy="514232"/>
          </a:xfrm>
        </p:spPr>
        <p:txBody>
          <a:bodyPr tIns="36000"/>
          <a:lstStyle>
            <a:lvl1pPr>
              <a:defRPr sz="2999"/>
            </a:lvl1pPr>
          </a:lstStyle>
          <a:p>
            <a:r>
              <a:rPr lang="de-DE"/>
              <a:t>TitLE</a:t>
            </a:r>
            <a:endParaRPr lang="en-GB"/>
          </a:p>
        </p:txBody>
      </p:sp>
      <p:sp>
        <p:nvSpPr>
          <p:cNvPr id="2" name="Datumsplatzhalter 1"/>
          <p:cNvSpPr>
            <a:spLocks noGrp="1"/>
          </p:cNvSpPr>
          <p:nvPr>
            <p:ph type="dt" sz="half" idx="19"/>
          </p:nvPr>
        </p:nvSpPr>
        <p:spPr/>
        <p:txBody>
          <a:bodyPr/>
          <a:lstStyle/>
          <a:p>
            <a:fld id="{1153D9D2-4109-4658-A169-3AF16B615417}" type="datetime5">
              <a:rPr lang="en-US" smtClean="0"/>
              <a:t>23-May-22</a:t>
            </a:fld>
            <a:endParaRPr lang="en-GB"/>
          </a:p>
        </p:txBody>
      </p:sp>
      <p:sp>
        <p:nvSpPr>
          <p:cNvPr id="3" name="Fußzeilenplatzhalter 2"/>
          <p:cNvSpPr>
            <a:spLocks noGrp="1"/>
          </p:cNvSpPr>
          <p:nvPr>
            <p:ph type="ftr" sz="quarter" idx="20"/>
          </p:nvPr>
        </p:nvSpPr>
        <p:spPr/>
        <p:txBody>
          <a:bodyPr/>
          <a:lstStyle/>
          <a:p>
            <a:r>
              <a:rPr lang="en-GB" noProof="0"/>
              <a:t>File name | department | author </a:t>
            </a:r>
          </a:p>
        </p:txBody>
      </p:sp>
      <p:sp>
        <p:nvSpPr>
          <p:cNvPr id="6" name="Foliennummernplatzhalter 5"/>
          <p:cNvSpPr>
            <a:spLocks noGrp="1"/>
          </p:cNvSpPr>
          <p:nvPr>
            <p:ph type="sldNum" sz="quarter" idx="21"/>
          </p:nvPr>
        </p:nvSpPr>
        <p:spPr/>
        <p:txBody>
          <a:bodyPr/>
          <a:lstStyle/>
          <a:p>
            <a:fld id="{61201FF1-C63B-412E-ABF0-3D0E918900AC}" type="slidenum">
              <a:rPr lang="en-GB" smtClean="0"/>
              <a:pPr/>
              <a:t>‹#›</a:t>
            </a:fld>
            <a:endParaRPr lang="en-GB"/>
          </a:p>
        </p:txBody>
      </p:sp>
    </p:spTree>
    <p:extLst>
      <p:ext uri="{BB962C8B-B14F-4D97-AF65-F5344CB8AC3E}">
        <p14:creationId xmlns:p14="http://schemas.microsoft.com/office/powerpoint/2010/main" val="12473131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79425" y="1808163"/>
            <a:ext cx="11233150" cy="4357687"/>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oliennummernplatzhalter 7">
            <a:extLst>
              <a:ext uri="{FF2B5EF4-FFF2-40B4-BE49-F238E27FC236}">
                <a16:creationId xmlns:a16="http://schemas.microsoft.com/office/drawing/2014/main" id="{B1B47329-9857-4D53-8AEE-0DA821EB3F10}"/>
              </a:ext>
            </a:extLst>
          </p:cNvPr>
          <p:cNvSpPr>
            <a:spLocks noGrp="1"/>
          </p:cNvSpPr>
          <p:nvPr>
            <p:ph type="sldNum" sz="quarter" idx="11"/>
          </p:nvPr>
        </p:nvSpPr>
        <p:spPr/>
        <p:txBody>
          <a:bodyPr/>
          <a:lstStyle/>
          <a:p>
            <a:fld id="{56C449F3-BD9D-48DC-BFF1-0F66671DA7C6}" type="slidenum">
              <a:rPr lang="de-DE" smtClean="0"/>
              <a:pPr/>
              <a:t>‹#›</a:t>
            </a:fld>
            <a:endParaRPr lang="de-DE" dirty="0"/>
          </a:p>
        </p:txBody>
      </p:sp>
      <p:sp>
        <p:nvSpPr>
          <p:cNvPr id="9" name="Titel 8">
            <a:extLst>
              <a:ext uri="{FF2B5EF4-FFF2-40B4-BE49-F238E27FC236}">
                <a16:creationId xmlns:a16="http://schemas.microsoft.com/office/drawing/2014/main" id="{82ED1243-6147-42B8-9521-E858A8855D1C}"/>
              </a:ext>
            </a:extLst>
          </p:cNvPr>
          <p:cNvSpPr>
            <a:spLocks noGrp="1"/>
          </p:cNvSpPr>
          <p:nvPr>
            <p:ph type="title"/>
          </p:nvPr>
        </p:nvSpPr>
        <p:spPr/>
        <p:txBody>
          <a:bodyPr/>
          <a:lstStyle/>
          <a:p>
            <a:r>
              <a:rPr lang="de-DE"/>
              <a:t>Mastertitelformat bearbeiten</a:t>
            </a:r>
          </a:p>
        </p:txBody>
      </p:sp>
      <p:sp>
        <p:nvSpPr>
          <p:cNvPr id="6" name="Textplatzhalter 4">
            <a:extLst>
              <a:ext uri="{FF2B5EF4-FFF2-40B4-BE49-F238E27FC236}">
                <a16:creationId xmlns:a16="http://schemas.microsoft.com/office/drawing/2014/main" id="{CBA18CC5-0EE1-4A52-A8DC-E8A87E5CEB62}"/>
              </a:ext>
            </a:extLst>
          </p:cNvPr>
          <p:cNvSpPr>
            <a:spLocks noGrp="1"/>
          </p:cNvSpPr>
          <p:nvPr>
            <p:ph type="body" sz="quarter" idx="12" hasCustomPrompt="1"/>
          </p:nvPr>
        </p:nvSpPr>
        <p:spPr>
          <a:xfrm>
            <a:off x="479425" y="476250"/>
            <a:ext cx="9324974"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1869539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 Column - No top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a:xfrm>
            <a:off x="479427" y="489296"/>
            <a:ext cx="9324974" cy="887067"/>
          </a:xfrm>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79424" y="1376363"/>
            <a:ext cx="11233151" cy="47894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oliennummernplatzhalter 7">
            <a:extLst>
              <a:ext uri="{FF2B5EF4-FFF2-40B4-BE49-F238E27FC236}">
                <a16:creationId xmlns:a16="http://schemas.microsoft.com/office/drawing/2014/main" id="{228A5C0F-76A3-4DA0-9F81-A12F1964DA15}"/>
              </a:ext>
            </a:extLst>
          </p:cNvPr>
          <p:cNvSpPr>
            <a:spLocks noGrp="1"/>
          </p:cNvSpPr>
          <p:nvPr>
            <p:ph type="sldNum" sz="quarter" idx="11"/>
          </p:nvPr>
        </p:nvSpPr>
        <p:spPr/>
        <p:txBody>
          <a:bodyPr/>
          <a:lstStyle/>
          <a:p>
            <a:fld id="{56C449F3-BD9D-48DC-BFF1-0F66671DA7C6}" type="slidenum">
              <a:rPr lang="de-DE" smtClean="0"/>
              <a:pPr/>
              <a:t>‹#›</a:t>
            </a:fld>
            <a:endParaRPr lang="de-DE" dirty="0"/>
          </a:p>
        </p:txBody>
      </p:sp>
      <p:sp>
        <p:nvSpPr>
          <p:cNvPr id="4" name="Fußzeilenplatzhalter 3">
            <a:extLst>
              <a:ext uri="{FF2B5EF4-FFF2-40B4-BE49-F238E27FC236}">
                <a16:creationId xmlns:a16="http://schemas.microsoft.com/office/drawing/2014/main" id="{F066B618-3572-4A35-AE43-3071208EAA47}"/>
              </a:ext>
            </a:extLst>
          </p:cNvPr>
          <p:cNvSpPr>
            <a:spLocks noGrp="1"/>
          </p:cNvSpPr>
          <p:nvPr>
            <p:ph type="ftr" sz="quarter" idx="12"/>
          </p:nvPr>
        </p:nvSpPr>
        <p:spPr/>
        <p:txBody>
          <a:bodyPr/>
          <a:lstStyle/>
          <a:p>
            <a:endParaRPr lang="de-DE" dirty="0"/>
          </a:p>
        </p:txBody>
      </p:sp>
    </p:spTree>
    <p:extLst>
      <p:ext uri="{BB962C8B-B14F-4D97-AF65-F5344CB8AC3E}">
        <p14:creationId xmlns:p14="http://schemas.microsoft.com/office/powerpoint/2010/main" val="2942836756"/>
      </p:ext>
    </p:extLst>
  </p:cSld>
  <p:clrMapOvr>
    <a:masterClrMapping/>
  </p:clrMapOvr>
  <p:extLst>
    <p:ext uri="{DCECCB84-F9BA-43D5-87BE-67443E8EF086}">
      <p15:sldGuideLst xmlns:p15="http://schemas.microsoft.com/office/powerpoint/2012/main">
        <p15:guide id="1" orient="horz" pos="867"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79424" y="1808163"/>
            <a:ext cx="5508626" cy="4357687"/>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6203949" y="1808163"/>
            <a:ext cx="5508626" cy="4357687"/>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a:extLst>
              <a:ext uri="{FF2B5EF4-FFF2-40B4-BE49-F238E27FC236}">
                <a16:creationId xmlns:a16="http://schemas.microsoft.com/office/drawing/2014/main" id="{F05D0B0C-A748-4D32-9576-AC3B06930A3D}"/>
              </a:ext>
            </a:extLst>
          </p:cNvPr>
          <p:cNvSpPr>
            <a:spLocks noGrp="1"/>
          </p:cNvSpPr>
          <p:nvPr>
            <p:ph type="sldNum" sz="quarter" idx="11"/>
          </p:nvPr>
        </p:nvSpPr>
        <p:spPr/>
        <p:txBody>
          <a:bodyPr/>
          <a:lstStyle/>
          <a:p>
            <a:fld id="{56C449F3-BD9D-48DC-BFF1-0F66671DA7C6}" type="slidenum">
              <a:rPr lang="de-DE" smtClean="0"/>
              <a:pPr/>
              <a:t>‹#›</a:t>
            </a:fld>
            <a:endParaRPr lang="de-DE" dirty="0"/>
          </a:p>
        </p:txBody>
      </p:sp>
      <p:sp>
        <p:nvSpPr>
          <p:cNvPr id="7" name="Titel 6">
            <a:extLst>
              <a:ext uri="{FF2B5EF4-FFF2-40B4-BE49-F238E27FC236}">
                <a16:creationId xmlns:a16="http://schemas.microsoft.com/office/drawing/2014/main" id="{103C9E28-168F-4D13-868D-27257D6C9ADC}"/>
              </a:ext>
            </a:extLst>
          </p:cNvPr>
          <p:cNvSpPr>
            <a:spLocks noGrp="1"/>
          </p:cNvSpPr>
          <p:nvPr>
            <p:ph type="title"/>
          </p:nvPr>
        </p:nvSpPr>
        <p:spPr/>
        <p:txBody>
          <a:bodyPr/>
          <a:lstStyle/>
          <a:p>
            <a:r>
              <a:rPr lang="de-DE"/>
              <a:t>Mastertitelformat bearbeiten</a:t>
            </a:r>
          </a:p>
        </p:txBody>
      </p:sp>
      <p:sp>
        <p:nvSpPr>
          <p:cNvPr id="2" name="Fußzeilenplatzhalter 1">
            <a:extLst>
              <a:ext uri="{FF2B5EF4-FFF2-40B4-BE49-F238E27FC236}">
                <a16:creationId xmlns:a16="http://schemas.microsoft.com/office/drawing/2014/main" id="{90A950C1-7AA2-4F73-AC21-33D3D0370B47}"/>
              </a:ext>
            </a:extLst>
          </p:cNvPr>
          <p:cNvSpPr>
            <a:spLocks noGrp="1"/>
          </p:cNvSpPr>
          <p:nvPr>
            <p:ph type="ftr" sz="quarter" idx="12"/>
          </p:nvPr>
        </p:nvSpPr>
        <p:spPr/>
        <p:txBody>
          <a:bodyPr/>
          <a:lstStyle/>
          <a:p>
            <a:endParaRPr lang="de-DE" dirty="0"/>
          </a:p>
        </p:txBody>
      </p:sp>
      <p:sp>
        <p:nvSpPr>
          <p:cNvPr id="8" name="Textplatzhalter 4">
            <a:extLst>
              <a:ext uri="{FF2B5EF4-FFF2-40B4-BE49-F238E27FC236}">
                <a16:creationId xmlns:a16="http://schemas.microsoft.com/office/drawing/2014/main" id="{38466069-A1D4-43E3-9D57-F1BB85187B72}"/>
              </a:ext>
            </a:extLst>
          </p:cNvPr>
          <p:cNvSpPr>
            <a:spLocks noGrp="1"/>
          </p:cNvSpPr>
          <p:nvPr>
            <p:ph type="body" sz="quarter" idx="13" hasCustomPrompt="1"/>
          </p:nvPr>
        </p:nvSpPr>
        <p:spPr>
          <a:xfrm>
            <a:off x="479424" y="476250"/>
            <a:ext cx="9324975"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333302065"/>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9" name="Foliennummernplatzhalter 8">
            <a:extLst>
              <a:ext uri="{FF2B5EF4-FFF2-40B4-BE49-F238E27FC236}">
                <a16:creationId xmlns:a16="http://schemas.microsoft.com/office/drawing/2014/main" id="{AC96B8A2-A7F5-4CCA-9AAF-45B703C2E4A4}"/>
              </a:ext>
            </a:extLst>
          </p:cNvPr>
          <p:cNvSpPr>
            <a:spLocks noGrp="1"/>
          </p:cNvSpPr>
          <p:nvPr>
            <p:ph type="sldNum" sz="quarter" idx="15"/>
          </p:nvPr>
        </p:nvSpPr>
        <p:spPr/>
        <p:txBody>
          <a:bodyPr/>
          <a:lstStyle/>
          <a:p>
            <a:fld id="{56C449F3-BD9D-48DC-BFF1-0F66671DA7C6}" type="slidenum">
              <a:rPr lang="de-DE" smtClean="0"/>
              <a:pPr/>
              <a:t>‹#›</a:t>
            </a:fld>
            <a:endParaRPr lang="de-DE" dirty="0"/>
          </a:p>
        </p:txBody>
      </p:sp>
      <p:sp>
        <p:nvSpPr>
          <p:cNvPr id="10" name="Titel 9">
            <a:extLst>
              <a:ext uri="{FF2B5EF4-FFF2-40B4-BE49-F238E27FC236}">
                <a16:creationId xmlns:a16="http://schemas.microsoft.com/office/drawing/2014/main" id="{C1CFEB79-DAF0-459A-90C1-93E72C7A1A54}"/>
              </a:ext>
            </a:extLst>
          </p:cNvPr>
          <p:cNvSpPr>
            <a:spLocks noGrp="1"/>
          </p:cNvSpPr>
          <p:nvPr>
            <p:ph type="title"/>
          </p:nvPr>
        </p:nvSpPr>
        <p:spPr>
          <a:xfrm>
            <a:off x="479427" y="875309"/>
            <a:ext cx="9324974" cy="932854"/>
          </a:xfrm>
        </p:spPr>
        <p:txBody>
          <a:bodyPr/>
          <a:lstStyle/>
          <a:p>
            <a:r>
              <a:rPr lang="de-DE"/>
              <a:t>Mastertitelformat bearbeiten</a:t>
            </a:r>
          </a:p>
        </p:txBody>
      </p:sp>
      <p:sp>
        <p:nvSpPr>
          <p:cNvPr id="12" name="Inhaltsplatzhalter 2">
            <a:extLst>
              <a:ext uri="{FF2B5EF4-FFF2-40B4-BE49-F238E27FC236}">
                <a16:creationId xmlns:a16="http://schemas.microsoft.com/office/drawing/2014/main" id="{95C63E0E-3BF5-4908-9362-9309FED383A9}"/>
              </a:ext>
            </a:extLst>
          </p:cNvPr>
          <p:cNvSpPr>
            <a:spLocks noGrp="1"/>
          </p:cNvSpPr>
          <p:nvPr>
            <p:ph sz="half" idx="1"/>
          </p:nvPr>
        </p:nvSpPr>
        <p:spPr>
          <a:xfrm>
            <a:off x="479424" y="1808163"/>
            <a:ext cx="3600451"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3" name="Inhaltsplatzhalter 3">
            <a:extLst>
              <a:ext uri="{FF2B5EF4-FFF2-40B4-BE49-F238E27FC236}">
                <a16:creationId xmlns:a16="http://schemas.microsoft.com/office/drawing/2014/main" id="{0DFEF79D-1387-4178-94B9-1DC016DC9A2E}"/>
              </a:ext>
            </a:extLst>
          </p:cNvPr>
          <p:cNvSpPr>
            <a:spLocks noGrp="1"/>
          </p:cNvSpPr>
          <p:nvPr>
            <p:ph sz="half" idx="2"/>
          </p:nvPr>
        </p:nvSpPr>
        <p:spPr>
          <a:xfrm>
            <a:off x="4295776" y="1808163"/>
            <a:ext cx="3600449"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4" name="Inhaltsplatzhalter 3">
            <a:extLst>
              <a:ext uri="{FF2B5EF4-FFF2-40B4-BE49-F238E27FC236}">
                <a16:creationId xmlns:a16="http://schemas.microsoft.com/office/drawing/2014/main" id="{D142C95E-C2F8-4F78-A54D-A69241CB1210}"/>
              </a:ext>
            </a:extLst>
          </p:cNvPr>
          <p:cNvSpPr>
            <a:spLocks noGrp="1"/>
          </p:cNvSpPr>
          <p:nvPr>
            <p:ph sz="half" idx="16"/>
          </p:nvPr>
        </p:nvSpPr>
        <p:spPr>
          <a:xfrm>
            <a:off x="8112126" y="1808163"/>
            <a:ext cx="3600449"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2" name="Fußzeilenplatzhalter 1">
            <a:extLst>
              <a:ext uri="{FF2B5EF4-FFF2-40B4-BE49-F238E27FC236}">
                <a16:creationId xmlns:a16="http://schemas.microsoft.com/office/drawing/2014/main" id="{2EAE339A-6B80-4E81-A55D-5C7A743CA5BE}"/>
              </a:ext>
            </a:extLst>
          </p:cNvPr>
          <p:cNvSpPr>
            <a:spLocks noGrp="1"/>
          </p:cNvSpPr>
          <p:nvPr>
            <p:ph type="ftr" sz="quarter" idx="17"/>
          </p:nvPr>
        </p:nvSpPr>
        <p:spPr/>
        <p:txBody>
          <a:bodyPr/>
          <a:lstStyle/>
          <a:p>
            <a:endParaRPr lang="de-DE" dirty="0"/>
          </a:p>
        </p:txBody>
      </p:sp>
      <p:sp>
        <p:nvSpPr>
          <p:cNvPr id="11" name="Textplatzhalter 4">
            <a:extLst>
              <a:ext uri="{FF2B5EF4-FFF2-40B4-BE49-F238E27FC236}">
                <a16:creationId xmlns:a16="http://schemas.microsoft.com/office/drawing/2014/main" id="{DF867C49-9429-44E7-8D7C-BE8830218871}"/>
              </a:ext>
            </a:extLst>
          </p:cNvPr>
          <p:cNvSpPr>
            <a:spLocks noGrp="1"/>
          </p:cNvSpPr>
          <p:nvPr>
            <p:ph type="body" sz="quarter" idx="12" hasCustomPrompt="1"/>
          </p:nvPr>
        </p:nvSpPr>
        <p:spPr>
          <a:xfrm>
            <a:off x="479425" y="476250"/>
            <a:ext cx="9324974"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13138563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rge image + headlin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pPr/>
              <a:t>‹#›</a:t>
            </a:fld>
            <a:endParaRPr lang="de-DE" dirty="0"/>
          </a:p>
        </p:txBody>
      </p:sp>
      <p:sp>
        <p:nvSpPr>
          <p:cNvPr id="8" name="Bildplatzhalter 7">
            <a:extLst>
              <a:ext uri="{FF2B5EF4-FFF2-40B4-BE49-F238E27FC236}">
                <a16:creationId xmlns:a16="http://schemas.microsoft.com/office/drawing/2014/main" id="{9729243C-D78B-4B34-B6EA-A7A7D5BA4415}"/>
              </a:ext>
            </a:extLst>
          </p:cNvPr>
          <p:cNvSpPr>
            <a:spLocks noGrp="1"/>
          </p:cNvSpPr>
          <p:nvPr>
            <p:ph type="pic" sz="quarter" idx="12"/>
          </p:nvPr>
        </p:nvSpPr>
        <p:spPr>
          <a:xfrm>
            <a:off x="0" y="0"/>
            <a:ext cx="7056000" cy="5940000"/>
          </a:xfrm>
          <a:solidFill>
            <a:schemeClr val="tx2">
              <a:lumMod val="90000"/>
            </a:schemeClr>
          </a:solidFill>
        </p:spPr>
        <p:txBody>
          <a:bodyPr/>
          <a:lstStyle/>
          <a:p>
            <a:endParaRPr lang="de-DE" dirty="0"/>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7632000" y="1808163"/>
            <a:ext cx="4080575" cy="4131838"/>
          </a:xfrm>
        </p:spPr>
        <p:txBody>
          <a:bodyPr/>
          <a:lstStyle>
            <a:lvl1pPr>
              <a:lnSpc>
                <a:spcPts val="3800"/>
              </a:lnSpc>
              <a:spcAft>
                <a:spcPts val="2400"/>
              </a:spcAft>
              <a:defRPr sz="3800" b="0"/>
            </a:lvl1pPr>
            <a:lvl2pPr marL="0" indent="0">
              <a:buNone/>
              <a:defRPr sz="20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79133B21-53A9-4C10-9A93-A4D7F9A0390F}"/>
              </a:ext>
            </a:extLst>
          </p:cNvPr>
          <p:cNvSpPr>
            <a:spLocks noGrp="1"/>
          </p:cNvSpPr>
          <p:nvPr>
            <p:ph type="ftr" sz="quarter" idx="14"/>
          </p:nvPr>
        </p:nvSpPr>
        <p:spPr/>
        <p:txBody>
          <a:bodyPr/>
          <a:lstStyle/>
          <a:p>
            <a:endParaRPr lang="de-DE" dirty="0"/>
          </a:p>
        </p:txBody>
      </p:sp>
    </p:spTree>
    <p:extLst>
      <p:ext uri="{BB962C8B-B14F-4D97-AF65-F5344CB8AC3E}">
        <p14:creationId xmlns:p14="http://schemas.microsoft.com/office/powerpoint/2010/main" val="1597431466"/>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Large image + headlin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a:xfrm>
            <a:off x="11443580" y="6372000"/>
            <a:ext cx="268995" cy="144000"/>
          </a:xfrm>
          <a:prstGeom prst="rect">
            <a:avLst/>
          </a:prstGeom>
        </p:spPr>
        <p:txBody>
          <a:bodyPr/>
          <a:lstStyle/>
          <a:p>
            <a:fld id="{56C449F3-BD9D-48DC-BFF1-0F66671DA7C6}" type="slidenum">
              <a:rPr lang="de-DE" smtClean="0"/>
              <a:pPr/>
              <a:t>‹#›</a:t>
            </a:fld>
            <a:endParaRPr lang="de-DE" dirty="0"/>
          </a:p>
        </p:txBody>
      </p:sp>
      <p:sp>
        <p:nvSpPr>
          <p:cNvPr id="2" name="Fußzeilenplatzhalter 1">
            <a:extLst>
              <a:ext uri="{FF2B5EF4-FFF2-40B4-BE49-F238E27FC236}">
                <a16:creationId xmlns:a16="http://schemas.microsoft.com/office/drawing/2014/main" id="{79133B21-53A9-4C10-9A93-A4D7F9A0390F}"/>
              </a:ext>
            </a:extLst>
          </p:cNvPr>
          <p:cNvSpPr>
            <a:spLocks noGrp="1"/>
          </p:cNvSpPr>
          <p:nvPr>
            <p:ph type="ftr" sz="quarter" idx="14"/>
          </p:nvPr>
        </p:nvSpPr>
        <p:spPr/>
        <p:txBody>
          <a:bodyPr/>
          <a:lstStyle/>
          <a:p>
            <a:endParaRPr lang="de-DE" dirty="0"/>
          </a:p>
        </p:txBody>
      </p:sp>
    </p:spTree>
    <p:extLst>
      <p:ext uri="{BB962C8B-B14F-4D97-AF65-F5344CB8AC3E}">
        <p14:creationId xmlns:p14="http://schemas.microsoft.com/office/powerpoint/2010/main" val="3897832305"/>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 topline only">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BDFD4E2-0908-44C9-B61C-E96E93B119CC}"/>
              </a:ext>
            </a:extLst>
          </p:cNvPr>
          <p:cNvSpPr>
            <a:spLocks noGrp="1"/>
          </p:cNvSpPr>
          <p:nvPr>
            <p:ph type="title"/>
          </p:nvPr>
        </p:nvSpPr>
        <p:spPr/>
        <p:txBody>
          <a:bodyPr/>
          <a:lstStyle/>
          <a:p>
            <a:r>
              <a:rPr lang="de-DE"/>
              <a:t>Mastertitelformat bearbeiten</a:t>
            </a:r>
          </a:p>
        </p:txBody>
      </p:sp>
      <p:sp>
        <p:nvSpPr>
          <p:cNvPr id="8" name="Foliennummernplatzhalter 7">
            <a:extLst>
              <a:ext uri="{FF2B5EF4-FFF2-40B4-BE49-F238E27FC236}">
                <a16:creationId xmlns:a16="http://schemas.microsoft.com/office/drawing/2014/main" id="{85560388-B2D9-46A0-B80F-A4F52B824173}"/>
              </a:ext>
            </a:extLst>
          </p:cNvPr>
          <p:cNvSpPr>
            <a:spLocks noGrp="1"/>
          </p:cNvSpPr>
          <p:nvPr>
            <p:ph type="sldNum" sz="quarter" idx="11"/>
          </p:nvPr>
        </p:nvSpPr>
        <p:spPr/>
        <p:txBody>
          <a:bodyPr/>
          <a:lstStyle/>
          <a:p>
            <a:fld id="{56C449F3-BD9D-48DC-BFF1-0F66671DA7C6}" type="slidenum">
              <a:rPr lang="de-DE" smtClean="0"/>
              <a:pPr/>
              <a:t>‹#›</a:t>
            </a:fld>
            <a:endParaRPr lang="de-DE" dirty="0"/>
          </a:p>
        </p:txBody>
      </p:sp>
      <p:sp>
        <p:nvSpPr>
          <p:cNvPr id="2" name="Fußzeilenplatzhalter 1">
            <a:extLst>
              <a:ext uri="{FF2B5EF4-FFF2-40B4-BE49-F238E27FC236}">
                <a16:creationId xmlns:a16="http://schemas.microsoft.com/office/drawing/2014/main" id="{0DB801B0-E6B4-4F96-8CE5-F9E84D58C40E}"/>
              </a:ext>
            </a:extLst>
          </p:cNvPr>
          <p:cNvSpPr>
            <a:spLocks noGrp="1"/>
          </p:cNvSpPr>
          <p:nvPr>
            <p:ph type="ftr" sz="quarter" idx="12"/>
          </p:nvPr>
        </p:nvSpPr>
        <p:spPr/>
        <p:txBody>
          <a:bodyPr/>
          <a:lstStyle/>
          <a:p>
            <a:endParaRPr lang="de-DE" dirty="0"/>
          </a:p>
        </p:txBody>
      </p:sp>
      <p:sp>
        <p:nvSpPr>
          <p:cNvPr id="9" name="Textplatzhalter 4">
            <a:extLst>
              <a:ext uri="{FF2B5EF4-FFF2-40B4-BE49-F238E27FC236}">
                <a16:creationId xmlns:a16="http://schemas.microsoft.com/office/drawing/2014/main" id="{B5A5C9BE-C1FB-44B5-B87B-4817825EC396}"/>
              </a:ext>
            </a:extLst>
          </p:cNvPr>
          <p:cNvSpPr>
            <a:spLocks noGrp="1"/>
          </p:cNvSpPr>
          <p:nvPr>
            <p:ph type="body" sz="quarter" idx="13" hasCustomPrompt="1"/>
          </p:nvPr>
        </p:nvSpPr>
        <p:spPr>
          <a:xfrm>
            <a:off x="479425" y="476250"/>
            <a:ext cx="9324974"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0401983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51ED9665-CC57-45BB-925F-9031ABDF5D7D}"/>
              </a:ext>
            </a:extLst>
          </p:cNvPr>
          <p:cNvSpPr>
            <a:spLocks noGrp="1"/>
          </p:cNvSpPr>
          <p:nvPr>
            <p:ph type="sldNum" sz="quarter" idx="11"/>
          </p:nvPr>
        </p:nvSpPr>
        <p:spPr/>
        <p:txBody>
          <a:bodyPr/>
          <a:lstStyle/>
          <a:p>
            <a:fld id="{56C449F3-BD9D-48DC-BFF1-0F66671DA7C6}" type="slidenum">
              <a:rPr lang="de-DE" smtClean="0"/>
              <a:pPr/>
              <a:t>‹#›</a:t>
            </a:fld>
            <a:endParaRPr lang="de-DE" dirty="0"/>
          </a:p>
        </p:txBody>
      </p:sp>
      <p:sp>
        <p:nvSpPr>
          <p:cNvPr id="2" name="Fußzeilenplatzhalter 1">
            <a:extLst>
              <a:ext uri="{FF2B5EF4-FFF2-40B4-BE49-F238E27FC236}">
                <a16:creationId xmlns:a16="http://schemas.microsoft.com/office/drawing/2014/main" id="{7AA99CC9-05C0-45B6-8C99-173138DC6555}"/>
              </a:ext>
            </a:extLst>
          </p:cNvPr>
          <p:cNvSpPr>
            <a:spLocks noGrp="1"/>
          </p:cNvSpPr>
          <p:nvPr>
            <p:ph type="ftr" sz="quarter" idx="12"/>
          </p:nvPr>
        </p:nvSpPr>
        <p:spPr/>
        <p:txBody>
          <a:bodyPr/>
          <a:lstStyle/>
          <a:p>
            <a:endParaRPr lang="de-DE" dirty="0"/>
          </a:p>
        </p:txBody>
      </p:sp>
      <p:sp>
        <p:nvSpPr>
          <p:cNvPr id="7" name="Textplatzhalter 4">
            <a:extLst>
              <a:ext uri="{FF2B5EF4-FFF2-40B4-BE49-F238E27FC236}">
                <a16:creationId xmlns:a16="http://schemas.microsoft.com/office/drawing/2014/main" id="{C59C485C-B44D-40A1-BE56-1CA8AA189B93}"/>
              </a:ext>
            </a:extLst>
          </p:cNvPr>
          <p:cNvSpPr>
            <a:spLocks noGrp="1"/>
          </p:cNvSpPr>
          <p:nvPr>
            <p:ph type="body" sz="quarter" idx="13" hasCustomPrompt="1"/>
          </p:nvPr>
        </p:nvSpPr>
        <p:spPr>
          <a:xfrm>
            <a:off x="479425" y="476250"/>
            <a:ext cx="9324974"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782219000"/>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Content side by side">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1BBB61B-6E7A-4BFF-9CB2-ED26389C4FCF}"/>
              </a:ext>
            </a:extLst>
          </p:cNvPr>
          <p:cNvSpPr>
            <a:spLocks noGrp="1"/>
          </p:cNvSpPr>
          <p:nvPr>
            <p:ph type="title"/>
          </p:nvPr>
        </p:nvSpPr>
        <p:spPr>
          <a:xfrm>
            <a:off x="495611" y="1808162"/>
            <a:ext cx="3584264" cy="4357687"/>
          </a:xfrm>
          <a:prstGeom prst="rect">
            <a:avLst/>
          </a:prstGeom>
        </p:spPr>
        <p:txBody>
          <a:bodyPr/>
          <a:lstStyle>
            <a:lvl1pPr>
              <a:defRPr>
                <a:solidFill>
                  <a:schemeClr val="tx1"/>
                </a:solidFill>
              </a:defRPr>
            </a:lvl1pPr>
          </a:lstStyle>
          <a:p>
            <a:r>
              <a:rPr lang="de-DE"/>
              <a:t>Mastertitelformat bearbeiten</a:t>
            </a:r>
          </a:p>
        </p:txBody>
      </p:sp>
      <p:sp>
        <p:nvSpPr>
          <p:cNvPr id="3" name="Inhaltsplatzhalter 2">
            <a:extLst>
              <a:ext uri="{FF2B5EF4-FFF2-40B4-BE49-F238E27FC236}">
                <a16:creationId xmlns:a16="http://schemas.microsoft.com/office/drawing/2014/main" id="{5D17BF0A-6C84-41F6-BF3F-CBB13FEE33E8}"/>
              </a:ext>
            </a:extLst>
          </p:cNvPr>
          <p:cNvSpPr>
            <a:spLocks noGrp="1"/>
          </p:cNvSpPr>
          <p:nvPr>
            <p:ph sz="quarter" idx="15"/>
          </p:nvPr>
        </p:nvSpPr>
        <p:spPr>
          <a:xfrm>
            <a:off x="4295775" y="1808162"/>
            <a:ext cx="7416800" cy="4357687"/>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8" name="Foliennummernplatzhalter 7">
            <a:extLst>
              <a:ext uri="{FF2B5EF4-FFF2-40B4-BE49-F238E27FC236}">
                <a16:creationId xmlns:a16="http://schemas.microsoft.com/office/drawing/2014/main" id="{1DA1E9D5-A24F-4523-B6CC-0D44E010C45A}"/>
              </a:ext>
            </a:extLst>
          </p:cNvPr>
          <p:cNvSpPr>
            <a:spLocks noGrp="1"/>
          </p:cNvSpPr>
          <p:nvPr>
            <p:ph type="sldNum" sz="quarter" idx="17"/>
          </p:nvPr>
        </p:nvSpPr>
        <p:spPr/>
        <p:txBody>
          <a:bodyPr/>
          <a:lstStyle/>
          <a:p>
            <a:fld id="{56C449F3-BD9D-48DC-BFF1-0F66671DA7C6}" type="slidenum">
              <a:rPr lang="de-DE" smtClean="0"/>
              <a:pPr/>
              <a:t>‹#›</a:t>
            </a:fld>
            <a:endParaRPr lang="de-DE" dirty="0"/>
          </a:p>
        </p:txBody>
      </p:sp>
      <p:sp>
        <p:nvSpPr>
          <p:cNvPr id="4" name="Fußzeilenplatzhalter 3">
            <a:extLst>
              <a:ext uri="{FF2B5EF4-FFF2-40B4-BE49-F238E27FC236}">
                <a16:creationId xmlns:a16="http://schemas.microsoft.com/office/drawing/2014/main" id="{21E89875-00B9-49CB-9A52-F4F62C2F70C5}"/>
              </a:ext>
            </a:extLst>
          </p:cNvPr>
          <p:cNvSpPr>
            <a:spLocks noGrp="1"/>
          </p:cNvSpPr>
          <p:nvPr>
            <p:ph type="ftr" sz="quarter" idx="18"/>
          </p:nvPr>
        </p:nvSpPr>
        <p:spPr/>
        <p:txBody>
          <a:bodyPr/>
          <a:lstStyle/>
          <a:p>
            <a:endParaRPr lang="de-DE" dirty="0"/>
          </a:p>
        </p:txBody>
      </p:sp>
      <p:sp>
        <p:nvSpPr>
          <p:cNvPr id="9" name="Textplatzhalter 4">
            <a:extLst>
              <a:ext uri="{FF2B5EF4-FFF2-40B4-BE49-F238E27FC236}">
                <a16:creationId xmlns:a16="http://schemas.microsoft.com/office/drawing/2014/main" id="{E701F698-4425-4620-94EB-05146EF47E6E}"/>
              </a:ext>
            </a:extLst>
          </p:cNvPr>
          <p:cNvSpPr>
            <a:spLocks noGrp="1"/>
          </p:cNvSpPr>
          <p:nvPr>
            <p:ph type="body" sz="quarter" idx="12" hasCustomPrompt="1"/>
          </p:nvPr>
        </p:nvSpPr>
        <p:spPr>
          <a:xfrm>
            <a:off x="479425" y="476250"/>
            <a:ext cx="3600450"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921681947"/>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7A28BB5-45D7-4A7F-B5F7-BB60CFEF37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8800" y="-152396"/>
            <a:ext cx="1103268" cy="936000"/>
          </a:xfrm>
          <a:prstGeom prst="rect">
            <a:avLst/>
          </a:prstGeom>
        </p:spPr>
      </p:pic>
      <p:sp>
        <p:nvSpPr>
          <p:cNvPr id="7" name="Foliennummernplatzhalter 6">
            <a:extLst>
              <a:ext uri="{FF2B5EF4-FFF2-40B4-BE49-F238E27FC236}">
                <a16:creationId xmlns:a16="http://schemas.microsoft.com/office/drawing/2014/main" id="{73AAFA79-6410-48B1-BD41-CB373E0AA926}"/>
              </a:ext>
            </a:extLst>
          </p:cNvPr>
          <p:cNvSpPr>
            <a:spLocks noGrp="1"/>
          </p:cNvSpPr>
          <p:nvPr>
            <p:ph type="sldNum" sz="quarter" idx="17"/>
          </p:nvPr>
        </p:nvSpPr>
        <p:spPr/>
        <p:txBody>
          <a:bodyPr/>
          <a:lstStyle/>
          <a:p>
            <a:fld id="{56C449F3-BD9D-48DC-BFF1-0F66671DA7C6}" type="slidenum">
              <a:rPr lang="de-DE" smtClean="0"/>
              <a:pPr/>
              <a:t>‹#›</a:t>
            </a:fld>
            <a:endParaRPr lang="de-DE" dirty="0"/>
          </a:p>
        </p:txBody>
      </p:sp>
      <p:sp>
        <p:nvSpPr>
          <p:cNvPr id="10" name="Textplatzhalter 9">
            <a:extLst>
              <a:ext uri="{FF2B5EF4-FFF2-40B4-BE49-F238E27FC236}">
                <a16:creationId xmlns:a16="http://schemas.microsoft.com/office/drawing/2014/main" id="{C7FF25BD-BB7E-4BA1-98E8-46EBC01F6100}"/>
              </a:ext>
            </a:extLst>
          </p:cNvPr>
          <p:cNvSpPr>
            <a:spLocks noGrp="1"/>
          </p:cNvSpPr>
          <p:nvPr>
            <p:ph type="body" sz="quarter" idx="18"/>
          </p:nvPr>
        </p:nvSpPr>
        <p:spPr>
          <a:xfrm>
            <a:off x="495610" y="1808162"/>
            <a:ext cx="7400615" cy="4357687"/>
          </a:xfrm>
        </p:spPr>
        <p:txBody>
          <a:bodyPr/>
          <a:lstStyle>
            <a:lvl1pPr>
              <a:lnSpc>
                <a:spcPts val="3800"/>
              </a:lnSpc>
              <a:spcAft>
                <a:spcPts val="3000"/>
              </a:spcAft>
              <a:defRPr sz="3800"/>
            </a:lvl1pPr>
            <a:lvl2pPr marL="0" indent="0">
              <a:buFont typeface="Arial" panose="020B0604020202020204" pitchFamily="34" charset="0"/>
              <a:buNone/>
              <a:defRPr sz="1600"/>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0D1C1F5E-AD8D-491B-B3B3-0EF68361C677}"/>
              </a:ext>
            </a:extLst>
          </p:cNvPr>
          <p:cNvSpPr>
            <a:spLocks noGrp="1"/>
          </p:cNvSpPr>
          <p:nvPr>
            <p:ph type="ftr" sz="quarter" idx="19"/>
          </p:nvPr>
        </p:nvSpPr>
        <p:spPr/>
        <p:txBody>
          <a:bodyPr/>
          <a:lstStyle/>
          <a:p>
            <a:endParaRPr lang="de-DE" dirty="0"/>
          </a:p>
        </p:txBody>
      </p:sp>
    </p:spTree>
    <p:extLst>
      <p:ext uri="{BB962C8B-B14F-4D97-AF65-F5344CB8AC3E}">
        <p14:creationId xmlns:p14="http://schemas.microsoft.com/office/powerpoint/2010/main" val="560963684"/>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E2581BF6-597A-45B4-8AC9-E60836C8E9B7}"/>
              </a:ext>
            </a:extLst>
          </p:cNvPr>
          <p:cNvSpPr>
            <a:spLocks noGrp="1"/>
          </p:cNvSpPr>
          <p:nvPr>
            <p:ph type="pic" sz="quarter" idx="10"/>
          </p:nvPr>
        </p:nvSpPr>
        <p:spPr>
          <a:xfrm>
            <a:off x="5980918" y="1"/>
            <a:ext cx="6211082" cy="6858000"/>
          </a:xfrm>
          <a:solidFill>
            <a:schemeClr val="tx2"/>
          </a:solidFill>
        </p:spPr>
        <p:txBody>
          <a:bodyPr/>
          <a:lstStyle/>
          <a:p>
            <a:endParaRPr lang="de-DE" dirty="0"/>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95611" y="1904949"/>
            <a:ext cx="5371065" cy="2400235"/>
          </a:xfrm>
        </p:spPr>
        <p:txBody>
          <a:bodyPr rIns="216000" anchor="ctr" anchorCtr="0"/>
          <a:lstStyle>
            <a:lvl1pPr algn="l">
              <a:lnSpc>
                <a:spcPct val="80000"/>
              </a:lnSpc>
              <a:defRPr sz="7406"/>
            </a:lvl1pPr>
          </a:lstStyle>
          <a:p>
            <a:r>
              <a:rPr lang="de-DE"/>
              <a:t>Mastertitelformat bearbeiten</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p:nvPr>
        </p:nvSpPr>
        <p:spPr>
          <a:xfrm>
            <a:off x="495611" y="4800471"/>
            <a:ext cx="5371065" cy="562065"/>
          </a:xfrm>
        </p:spPr>
        <p:txBody>
          <a:bodyPr rIns="216000"/>
          <a:lstStyle>
            <a:lvl1pPr marL="0" indent="0" algn="l">
              <a:buNone/>
              <a:defRPr sz="1587"/>
            </a:lvl1pPr>
            <a:lvl2pPr marL="483712" indent="0" algn="ctr">
              <a:buNone/>
              <a:defRPr sz="2116"/>
            </a:lvl2pPr>
            <a:lvl3pPr marL="967424" indent="0" algn="ctr">
              <a:buNone/>
              <a:defRPr sz="1905"/>
            </a:lvl3pPr>
            <a:lvl4pPr marL="1451137" indent="0" algn="ctr">
              <a:buNone/>
              <a:defRPr sz="1693"/>
            </a:lvl4pPr>
            <a:lvl5pPr marL="1934849" indent="0" algn="ctr">
              <a:buNone/>
              <a:defRPr sz="1693"/>
            </a:lvl5pPr>
            <a:lvl6pPr marL="2418561" indent="0" algn="ctr">
              <a:buNone/>
              <a:defRPr sz="1693"/>
            </a:lvl6pPr>
            <a:lvl7pPr marL="2902273" indent="0" algn="ctr">
              <a:buNone/>
              <a:defRPr sz="1693"/>
            </a:lvl7pPr>
            <a:lvl8pPr marL="3385986" indent="0" algn="ctr">
              <a:buNone/>
              <a:defRPr sz="1693"/>
            </a:lvl8pPr>
            <a:lvl9pPr marL="3869698" indent="0" algn="ctr">
              <a:buNone/>
              <a:defRPr sz="1693"/>
            </a:lvl9pPr>
          </a:lstStyle>
          <a:p>
            <a:r>
              <a:rPr lang="de-DE"/>
              <a:t>Master-Untertitelformat bearbeiten</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95612" y="6095835"/>
            <a:ext cx="1638031" cy="380990"/>
          </a:xfrm>
        </p:spPr>
        <p:txBody>
          <a:bodyPr anchor="b" anchorCtr="0"/>
          <a:lstStyle>
            <a:lvl1pPr>
              <a:defRPr sz="794"/>
            </a:lvl1pPr>
          </a:lstStyle>
          <a:p>
            <a:pPr lvl="0"/>
            <a:r>
              <a:rPr lang="de-DE"/>
              <a:t>Erste Ebene</a:t>
            </a:r>
          </a:p>
        </p:txBody>
      </p:sp>
      <p:sp>
        <p:nvSpPr>
          <p:cNvPr id="16" name="Textplatzhalter 14">
            <a:extLst>
              <a:ext uri="{FF2B5EF4-FFF2-40B4-BE49-F238E27FC236}">
                <a16:creationId xmlns:a16="http://schemas.microsoft.com/office/drawing/2014/main" id="{CED49C62-4C22-4829-ACC8-9191840D3A35}"/>
              </a:ext>
            </a:extLst>
          </p:cNvPr>
          <p:cNvSpPr>
            <a:spLocks noGrp="1"/>
          </p:cNvSpPr>
          <p:nvPr>
            <p:ph type="body" sz="quarter" idx="12" hasCustomPrompt="1"/>
          </p:nvPr>
        </p:nvSpPr>
        <p:spPr>
          <a:xfrm>
            <a:off x="2362128" y="6095835"/>
            <a:ext cx="1638031" cy="380990"/>
          </a:xfrm>
        </p:spPr>
        <p:txBody>
          <a:bodyPr anchor="b" anchorCtr="0"/>
          <a:lstStyle>
            <a:lvl1pPr>
              <a:defRPr sz="794"/>
            </a:lvl1pPr>
          </a:lstStyle>
          <a:p>
            <a:pPr lvl="0"/>
            <a:r>
              <a:rPr lang="de-DE"/>
              <a:t>Erste Ebene</a:t>
            </a:r>
          </a:p>
        </p:txBody>
      </p:sp>
    </p:spTree>
    <p:extLst>
      <p:ext uri="{BB962C8B-B14F-4D97-AF65-F5344CB8AC3E}">
        <p14:creationId xmlns:p14="http://schemas.microsoft.com/office/powerpoint/2010/main" val="337824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Title blue">
    <p:bg>
      <p:bgPr>
        <a:solidFill>
          <a:srgbClr val="122B54"/>
        </a:solidFill>
        <a:effectLst/>
      </p:bgPr>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3FA13754-0890-465C-BA8A-E18B554E317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9425" y="476250"/>
            <a:ext cx="2057313" cy="509277"/>
          </a:xfrm>
          <a:prstGeom prst="rect">
            <a:avLst/>
          </a:prstGeom>
        </p:spPr>
      </p:pic>
      <p:sp>
        <p:nvSpPr>
          <p:cNvPr id="7" name="Titel 1">
            <a:extLst>
              <a:ext uri="{FF2B5EF4-FFF2-40B4-BE49-F238E27FC236}">
                <a16:creationId xmlns:a16="http://schemas.microsoft.com/office/drawing/2014/main" id="{855A5846-4501-444B-8F41-805425817451}"/>
              </a:ext>
            </a:extLst>
          </p:cNvPr>
          <p:cNvSpPr>
            <a:spLocks noGrp="1"/>
          </p:cNvSpPr>
          <p:nvPr>
            <p:ph type="ctrTitle"/>
          </p:nvPr>
        </p:nvSpPr>
        <p:spPr>
          <a:xfrm>
            <a:off x="479424" y="1773239"/>
            <a:ext cx="11233151" cy="1620000"/>
          </a:xfrm>
        </p:spPr>
        <p:txBody>
          <a:bodyPr rIns="216000" anchor="b" anchorCtr="0"/>
          <a:lstStyle>
            <a:lvl1pPr algn="l">
              <a:lnSpc>
                <a:spcPts val="8500"/>
              </a:lnSpc>
              <a:defRPr sz="8500">
                <a:solidFill>
                  <a:schemeClr val="tx1"/>
                </a:solidFill>
              </a:defRPr>
            </a:lvl1pPr>
          </a:lstStyle>
          <a:p>
            <a:r>
              <a:rPr lang="en-US"/>
              <a:t>Click to edit Master title style</a:t>
            </a:r>
            <a:endParaRPr lang="de-DE"/>
          </a:p>
        </p:txBody>
      </p:sp>
      <p:sp>
        <p:nvSpPr>
          <p:cNvPr id="8" name="Untertitel 2">
            <a:extLst>
              <a:ext uri="{FF2B5EF4-FFF2-40B4-BE49-F238E27FC236}">
                <a16:creationId xmlns:a16="http://schemas.microsoft.com/office/drawing/2014/main" id="{7909B2E5-8CFF-4102-B771-B048BAA6DB84}"/>
              </a:ext>
            </a:extLst>
          </p:cNvPr>
          <p:cNvSpPr>
            <a:spLocks noGrp="1"/>
          </p:cNvSpPr>
          <p:nvPr>
            <p:ph type="subTitle" idx="1" hasCustomPrompt="1"/>
          </p:nvPr>
        </p:nvSpPr>
        <p:spPr>
          <a:xfrm>
            <a:off x="4295776" y="3384000"/>
            <a:ext cx="7416800" cy="1656000"/>
          </a:xfrm>
        </p:spPr>
        <p:txBody>
          <a:bodyPr rIns="216000"/>
          <a:lstStyle>
            <a:lvl1pPr marL="0" indent="0" algn="l">
              <a:lnSpc>
                <a:spcPts val="8500"/>
              </a:lnSpc>
              <a:buNone/>
              <a:defRPr sz="85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Untertitelformat</a:t>
            </a:r>
          </a:p>
        </p:txBody>
      </p:sp>
      <p:sp>
        <p:nvSpPr>
          <p:cNvPr id="9" name="Textplatzhalter 14">
            <a:extLst>
              <a:ext uri="{FF2B5EF4-FFF2-40B4-BE49-F238E27FC236}">
                <a16:creationId xmlns:a16="http://schemas.microsoft.com/office/drawing/2014/main" id="{A89B177C-F8F6-4738-B4AF-9E4A8243858F}"/>
              </a:ext>
            </a:extLst>
          </p:cNvPr>
          <p:cNvSpPr>
            <a:spLocks noGrp="1"/>
          </p:cNvSpPr>
          <p:nvPr>
            <p:ph type="body" sz="quarter" idx="11" hasCustomPrompt="1"/>
          </p:nvPr>
        </p:nvSpPr>
        <p:spPr>
          <a:xfrm>
            <a:off x="478800" y="5968800"/>
            <a:ext cx="1692900" cy="546124"/>
          </a:xfrm>
        </p:spPr>
        <p:txBody>
          <a:bodyPr anchor="b" anchorCtr="0"/>
          <a:lstStyle>
            <a:lvl1pPr>
              <a:lnSpc>
                <a:spcPct val="100000"/>
              </a:lnSpc>
              <a:defRPr sz="1100">
                <a:solidFill>
                  <a:schemeClr val="tx1"/>
                </a:solidFill>
              </a:defRPr>
            </a:lvl1pPr>
          </a:lstStyle>
          <a:p>
            <a:pPr lvl="0"/>
            <a:r>
              <a:rPr lang="de-DE"/>
              <a:t>Erste Ebene</a:t>
            </a:r>
          </a:p>
        </p:txBody>
      </p:sp>
      <p:sp>
        <p:nvSpPr>
          <p:cNvPr id="10" name="Textplatzhalter 14">
            <a:extLst>
              <a:ext uri="{FF2B5EF4-FFF2-40B4-BE49-F238E27FC236}">
                <a16:creationId xmlns:a16="http://schemas.microsoft.com/office/drawing/2014/main" id="{D04322D5-0CE0-4328-BE55-EFF287C34B08}"/>
              </a:ext>
            </a:extLst>
          </p:cNvPr>
          <p:cNvSpPr>
            <a:spLocks noGrp="1"/>
          </p:cNvSpPr>
          <p:nvPr>
            <p:ph type="body" sz="quarter" idx="14" hasCustomPrompt="1"/>
          </p:nvPr>
        </p:nvSpPr>
        <p:spPr>
          <a:xfrm>
            <a:off x="2387600" y="5968800"/>
            <a:ext cx="1692900" cy="546124"/>
          </a:xfrm>
        </p:spPr>
        <p:txBody>
          <a:bodyPr anchor="b" anchorCtr="0"/>
          <a:lstStyle>
            <a:lvl1pPr>
              <a:lnSpc>
                <a:spcPct val="100000"/>
              </a:lnSpc>
              <a:defRPr sz="1100">
                <a:solidFill>
                  <a:schemeClr val="tx1"/>
                </a:solidFill>
              </a:defRPr>
            </a:lvl1pPr>
          </a:lstStyle>
          <a:p>
            <a:pPr lvl="0"/>
            <a:r>
              <a:rPr lang="de-DE"/>
              <a:t>Erste Ebene</a:t>
            </a:r>
          </a:p>
          <a:p>
            <a:pPr lvl="0"/>
            <a:r>
              <a:rPr lang="de-DE"/>
              <a:t>Zweite Zeile</a:t>
            </a:r>
          </a:p>
        </p:txBody>
      </p:sp>
    </p:spTree>
    <p:extLst>
      <p:ext uri="{BB962C8B-B14F-4D97-AF65-F5344CB8AC3E}">
        <p14:creationId xmlns:p14="http://schemas.microsoft.com/office/powerpoint/2010/main" val="33317392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blue">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3FA13754-0890-465C-BA8A-E18B554E317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9425" y="476250"/>
            <a:ext cx="2057313" cy="509277"/>
          </a:xfrm>
          <a:prstGeom prst="rect">
            <a:avLst/>
          </a:prstGeom>
        </p:spPr>
      </p:pic>
      <p:sp>
        <p:nvSpPr>
          <p:cNvPr id="7" name="Titel 1">
            <a:extLst>
              <a:ext uri="{FF2B5EF4-FFF2-40B4-BE49-F238E27FC236}">
                <a16:creationId xmlns:a16="http://schemas.microsoft.com/office/drawing/2014/main" id="{855A5846-4501-444B-8F41-805425817451}"/>
              </a:ext>
            </a:extLst>
          </p:cNvPr>
          <p:cNvSpPr>
            <a:spLocks noGrp="1"/>
          </p:cNvSpPr>
          <p:nvPr>
            <p:ph type="ctrTitle"/>
          </p:nvPr>
        </p:nvSpPr>
        <p:spPr>
          <a:xfrm>
            <a:off x="479424" y="1773239"/>
            <a:ext cx="11233151" cy="1620000"/>
          </a:xfrm>
        </p:spPr>
        <p:txBody>
          <a:bodyPr rIns="216000" anchor="b" anchorCtr="0"/>
          <a:lstStyle>
            <a:lvl1pPr algn="l">
              <a:lnSpc>
                <a:spcPts val="8500"/>
              </a:lnSpc>
              <a:defRPr sz="8500">
                <a:solidFill>
                  <a:schemeClr val="tx1"/>
                </a:solidFill>
              </a:defRPr>
            </a:lvl1pPr>
          </a:lstStyle>
          <a:p>
            <a:r>
              <a:rPr lang="en-US"/>
              <a:t>Click to edit Master title style</a:t>
            </a:r>
            <a:endParaRPr lang="de-DE"/>
          </a:p>
        </p:txBody>
      </p:sp>
      <p:sp>
        <p:nvSpPr>
          <p:cNvPr id="8" name="Untertitel 2">
            <a:extLst>
              <a:ext uri="{FF2B5EF4-FFF2-40B4-BE49-F238E27FC236}">
                <a16:creationId xmlns:a16="http://schemas.microsoft.com/office/drawing/2014/main" id="{7909B2E5-8CFF-4102-B771-B048BAA6DB84}"/>
              </a:ext>
            </a:extLst>
          </p:cNvPr>
          <p:cNvSpPr>
            <a:spLocks noGrp="1"/>
          </p:cNvSpPr>
          <p:nvPr>
            <p:ph type="subTitle" idx="1" hasCustomPrompt="1"/>
          </p:nvPr>
        </p:nvSpPr>
        <p:spPr>
          <a:xfrm>
            <a:off x="4295776" y="3384000"/>
            <a:ext cx="7416800" cy="1656000"/>
          </a:xfrm>
        </p:spPr>
        <p:txBody>
          <a:bodyPr rIns="216000"/>
          <a:lstStyle>
            <a:lvl1pPr marL="0" indent="0" algn="l">
              <a:lnSpc>
                <a:spcPts val="8500"/>
              </a:lnSpc>
              <a:buNone/>
              <a:defRPr sz="85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Untertitelformat</a:t>
            </a:r>
          </a:p>
        </p:txBody>
      </p:sp>
      <p:sp>
        <p:nvSpPr>
          <p:cNvPr id="9" name="Textplatzhalter 14">
            <a:extLst>
              <a:ext uri="{FF2B5EF4-FFF2-40B4-BE49-F238E27FC236}">
                <a16:creationId xmlns:a16="http://schemas.microsoft.com/office/drawing/2014/main" id="{A89B177C-F8F6-4738-B4AF-9E4A8243858F}"/>
              </a:ext>
            </a:extLst>
          </p:cNvPr>
          <p:cNvSpPr>
            <a:spLocks noGrp="1"/>
          </p:cNvSpPr>
          <p:nvPr>
            <p:ph type="body" sz="quarter" idx="11" hasCustomPrompt="1"/>
          </p:nvPr>
        </p:nvSpPr>
        <p:spPr>
          <a:xfrm>
            <a:off x="478800" y="5968800"/>
            <a:ext cx="1692900" cy="546124"/>
          </a:xfrm>
        </p:spPr>
        <p:txBody>
          <a:bodyPr anchor="b" anchorCtr="0"/>
          <a:lstStyle>
            <a:lvl1pPr>
              <a:lnSpc>
                <a:spcPct val="100000"/>
              </a:lnSpc>
              <a:defRPr sz="1100">
                <a:solidFill>
                  <a:schemeClr val="tx1"/>
                </a:solidFill>
              </a:defRPr>
            </a:lvl1pPr>
          </a:lstStyle>
          <a:p>
            <a:pPr lvl="0"/>
            <a:r>
              <a:rPr lang="de-DE"/>
              <a:t>Erste Ebene</a:t>
            </a:r>
          </a:p>
        </p:txBody>
      </p:sp>
      <p:sp>
        <p:nvSpPr>
          <p:cNvPr id="10" name="Textplatzhalter 14">
            <a:extLst>
              <a:ext uri="{FF2B5EF4-FFF2-40B4-BE49-F238E27FC236}">
                <a16:creationId xmlns:a16="http://schemas.microsoft.com/office/drawing/2014/main" id="{D04322D5-0CE0-4328-BE55-EFF287C34B08}"/>
              </a:ext>
            </a:extLst>
          </p:cNvPr>
          <p:cNvSpPr>
            <a:spLocks noGrp="1"/>
          </p:cNvSpPr>
          <p:nvPr>
            <p:ph type="body" sz="quarter" idx="14" hasCustomPrompt="1"/>
          </p:nvPr>
        </p:nvSpPr>
        <p:spPr>
          <a:xfrm>
            <a:off x="2387600" y="5968800"/>
            <a:ext cx="1692900" cy="546124"/>
          </a:xfrm>
        </p:spPr>
        <p:txBody>
          <a:bodyPr anchor="b" anchorCtr="0"/>
          <a:lstStyle>
            <a:lvl1pPr>
              <a:lnSpc>
                <a:spcPct val="100000"/>
              </a:lnSpc>
              <a:defRPr sz="1100">
                <a:solidFill>
                  <a:schemeClr val="tx1"/>
                </a:solidFill>
              </a:defRPr>
            </a:lvl1pPr>
          </a:lstStyle>
          <a:p>
            <a:pPr lvl="0"/>
            <a:r>
              <a:rPr lang="de-DE"/>
              <a:t>Erste Ebene</a:t>
            </a:r>
          </a:p>
          <a:p>
            <a:pPr lvl="0"/>
            <a:r>
              <a:rPr lang="de-DE"/>
              <a:t>Zweite Zeile</a:t>
            </a:r>
          </a:p>
        </p:txBody>
      </p:sp>
    </p:spTree>
    <p:extLst>
      <p:ext uri="{BB962C8B-B14F-4D97-AF65-F5344CB8AC3E}">
        <p14:creationId xmlns:p14="http://schemas.microsoft.com/office/powerpoint/2010/main" val="23576050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white">
    <p:spTree>
      <p:nvGrpSpPr>
        <p:cNvPr id="1" name=""/>
        <p:cNvGrpSpPr/>
        <p:nvPr/>
      </p:nvGrpSpPr>
      <p:grpSpPr>
        <a:xfrm>
          <a:off x="0" y="0"/>
          <a:ext cx="0" cy="0"/>
          <a:chOff x="0" y="0"/>
          <a:chExt cx="0" cy="0"/>
        </a:xfrm>
      </p:grpSpPr>
      <p:sp>
        <p:nvSpPr>
          <p:cNvPr id="8" name="Untertitel 2">
            <a:extLst>
              <a:ext uri="{FF2B5EF4-FFF2-40B4-BE49-F238E27FC236}">
                <a16:creationId xmlns:a16="http://schemas.microsoft.com/office/drawing/2014/main" id="{7909B2E5-8CFF-4102-B771-B048BAA6DB84}"/>
              </a:ext>
            </a:extLst>
          </p:cNvPr>
          <p:cNvSpPr>
            <a:spLocks noGrp="1"/>
          </p:cNvSpPr>
          <p:nvPr>
            <p:ph type="subTitle" idx="1" hasCustomPrompt="1"/>
          </p:nvPr>
        </p:nvSpPr>
        <p:spPr>
          <a:xfrm>
            <a:off x="478800" y="2315702"/>
            <a:ext cx="11233776" cy="2887655"/>
          </a:xfrm>
        </p:spPr>
        <p:txBody>
          <a:bodyPr rIns="216000"/>
          <a:lstStyle>
            <a:lvl1pPr marL="0" indent="0" algn="l">
              <a:lnSpc>
                <a:spcPts val="8500"/>
              </a:lnSpc>
              <a:buNone/>
              <a:defRPr sz="8500">
                <a:solidFill>
                  <a:schemeClr val="bg1"/>
                </a:solidFill>
              </a:defRPr>
            </a:lvl1pPr>
            <a:lvl2pPr marL="0" indent="0" algn="l">
              <a:lnSpc>
                <a:spcPts val="8500"/>
              </a:lnSpc>
              <a:buNone/>
              <a:defRPr sz="8500">
                <a:solidFill>
                  <a:srgbClr val="13A0D3"/>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Mastertitel</a:t>
            </a:r>
          </a:p>
          <a:p>
            <a:pPr lvl="1"/>
            <a:r>
              <a:rPr lang="de-DE"/>
              <a:t>Untertitelformat</a:t>
            </a:r>
          </a:p>
        </p:txBody>
      </p:sp>
      <p:sp>
        <p:nvSpPr>
          <p:cNvPr id="9" name="Textplatzhalter 14">
            <a:extLst>
              <a:ext uri="{FF2B5EF4-FFF2-40B4-BE49-F238E27FC236}">
                <a16:creationId xmlns:a16="http://schemas.microsoft.com/office/drawing/2014/main" id="{A89B177C-F8F6-4738-B4AF-9E4A8243858F}"/>
              </a:ext>
            </a:extLst>
          </p:cNvPr>
          <p:cNvSpPr>
            <a:spLocks noGrp="1"/>
          </p:cNvSpPr>
          <p:nvPr>
            <p:ph type="body" sz="quarter" idx="11" hasCustomPrompt="1"/>
          </p:nvPr>
        </p:nvSpPr>
        <p:spPr>
          <a:xfrm>
            <a:off x="4788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10" name="Textplatzhalter 14">
            <a:extLst>
              <a:ext uri="{FF2B5EF4-FFF2-40B4-BE49-F238E27FC236}">
                <a16:creationId xmlns:a16="http://schemas.microsoft.com/office/drawing/2014/main" id="{D04322D5-0CE0-4328-BE55-EFF287C34B08}"/>
              </a:ext>
            </a:extLst>
          </p:cNvPr>
          <p:cNvSpPr>
            <a:spLocks noGrp="1"/>
          </p:cNvSpPr>
          <p:nvPr>
            <p:ph type="body" sz="quarter" idx="14" hasCustomPrompt="1"/>
          </p:nvPr>
        </p:nvSpPr>
        <p:spPr>
          <a:xfrm>
            <a:off x="23876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Tree>
    <p:extLst>
      <p:ext uri="{BB962C8B-B14F-4D97-AF65-F5344CB8AC3E}">
        <p14:creationId xmlns:p14="http://schemas.microsoft.com/office/powerpoint/2010/main" val="18968323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E2581BF6-597A-45B4-8AC9-E60836C8E9B7}"/>
              </a:ext>
            </a:extLst>
          </p:cNvPr>
          <p:cNvSpPr>
            <a:spLocks noGrp="1"/>
          </p:cNvSpPr>
          <p:nvPr>
            <p:ph type="pic" sz="quarter" idx="10"/>
          </p:nvPr>
        </p:nvSpPr>
        <p:spPr>
          <a:xfrm>
            <a:off x="5335200" y="2"/>
            <a:ext cx="6858000" cy="6858000"/>
          </a:xfrm>
          <a:solidFill>
            <a:schemeClr val="tx2"/>
          </a:solidFill>
        </p:spPr>
        <p:txBody>
          <a:bodyPr/>
          <a:lstStyle/>
          <a:p>
            <a:r>
              <a:rPr lang="en-US"/>
              <a:t>Click icon to add picture</a:t>
            </a:r>
            <a:endParaRPr lang="de-DE" dirty="0"/>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8800" y="1836000"/>
            <a:ext cx="4680000" cy="2400235"/>
          </a:xfrm>
        </p:spPr>
        <p:txBody>
          <a:bodyPr rIns="216000" anchor="ctr" anchorCtr="0"/>
          <a:lstStyle>
            <a:lvl1pPr algn="l">
              <a:lnSpc>
                <a:spcPts val="7000"/>
              </a:lnSpc>
              <a:defRPr sz="7000"/>
            </a:lvl1pPr>
          </a:lstStyle>
          <a:p>
            <a:r>
              <a:rPr lang="en-US"/>
              <a:t>Click to edit Master title style</a:t>
            </a:r>
            <a:endParaRPr lang="de-DE"/>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p:nvPr>
        </p:nvSpPr>
        <p:spPr>
          <a:xfrm>
            <a:off x="478800" y="4788000"/>
            <a:ext cx="4680000" cy="562065"/>
          </a:xfrm>
        </p:spPr>
        <p:txBody>
          <a:bodyPr rIns="216000"/>
          <a:lstStyle>
            <a:lvl1pPr marL="0" indent="0" algn="l">
              <a:buNone/>
              <a:defRPr sz="1600"/>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en-US"/>
              <a:t>Click to edit Master subtitle style</a:t>
            </a:r>
            <a:endParaRPr lang="de-DE"/>
          </a:p>
        </p:txBody>
      </p:sp>
      <p:sp>
        <p:nvSpPr>
          <p:cNvPr id="12" name="Textplatzhalter 14">
            <a:extLst>
              <a:ext uri="{FF2B5EF4-FFF2-40B4-BE49-F238E27FC236}">
                <a16:creationId xmlns:a16="http://schemas.microsoft.com/office/drawing/2014/main" id="{010BB3A1-81DC-451B-8834-303DDC61D17D}"/>
              </a:ext>
            </a:extLst>
          </p:cNvPr>
          <p:cNvSpPr>
            <a:spLocks noGrp="1"/>
          </p:cNvSpPr>
          <p:nvPr>
            <p:ph type="body" sz="quarter" idx="11" hasCustomPrompt="1"/>
          </p:nvPr>
        </p:nvSpPr>
        <p:spPr>
          <a:xfrm>
            <a:off x="4788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14" name="Textplatzhalter 14">
            <a:extLst>
              <a:ext uri="{FF2B5EF4-FFF2-40B4-BE49-F238E27FC236}">
                <a16:creationId xmlns:a16="http://schemas.microsoft.com/office/drawing/2014/main" id="{C2200793-2927-4E26-AE27-C3EF192AC9F7}"/>
              </a:ext>
            </a:extLst>
          </p:cNvPr>
          <p:cNvSpPr>
            <a:spLocks noGrp="1"/>
          </p:cNvSpPr>
          <p:nvPr>
            <p:ph type="body" sz="quarter" idx="14" hasCustomPrompt="1"/>
          </p:nvPr>
        </p:nvSpPr>
        <p:spPr>
          <a:xfrm>
            <a:off x="23876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5" name="Textplatzhalter 4">
            <a:extLst>
              <a:ext uri="{FF2B5EF4-FFF2-40B4-BE49-F238E27FC236}">
                <a16:creationId xmlns:a16="http://schemas.microsoft.com/office/drawing/2014/main" id="{644D99D3-D209-4B5F-AFD8-F759B2994FFA}"/>
              </a:ext>
            </a:extLst>
          </p:cNvPr>
          <p:cNvSpPr>
            <a:spLocks noGrp="1"/>
          </p:cNvSpPr>
          <p:nvPr>
            <p:ph type="body" sz="quarter" idx="15"/>
          </p:nvPr>
        </p:nvSpPr>
        <p:spPr>
          <a:xfrm rot="-5400000">
            <a:off x="11016000" y="5772158"/>
            <a:ext cx="1281600" cy="144000"/>
          </a:xfrm>
        </p:spPr>
        <p:txBody>
          <a:bodyPr anchor="b" anchorCtr="0"/>
          <a:lstStyle>
            <a:lvl1pPr>
              <a:defRPr sz="800">
                <a:solidFill>
                  <a:schemeClr val="tx1"/>
                </a:solidFill>
              </a:defRPr>
            </a:lvl1pPr>
            <a:lvl5pPr marL="288000" indent="0">
              <a:buNone/>
              <a:defRPr/>
            </a:lvl5pPr>
          </a:lstStyle>
          <a:p>
            <a:pPr lvl="0"/>
            <a:r>
              <a:rPr lang="en-US"/>
              <a:t>Edit Master text styles</a:t>
            </a:r>
          </a:p>
        </p:txBody>
      </p:sp>
    </p:spTree>
    <p:extLst>
      <p:ext uri="{BB962C8B-B14F-4D97-AF65-F5344CB8AC3E}">
        <p14:creationId xmlns:p14="http://schemas.microsoft.com/office/powerpoint/2010/main" val="25418421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1 Column - No top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a:xfrm>
            <a:off x="479427" y="489296"/>
            <a:ext cx="9324974" cy="887067"/>
          </a:xfrm>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79424" y="1376363"/>
            <a:ext cx="11233151" cy="47894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oliennummernplatzhalter 7">
            <a:extLst>
              <a:ext uri="{FF2B5EF4-FFF2-40B4-BE49-F238E27FC236}">
                <a16:creationId xmlns:a16="http://schemas.microsoft.com/office/drawing/2014/main" id="{228A5C0F-76A3-4DA0-9F81-A12F1964DA15}"/>
              </a:ext>
            </a:extLst>
          </p:cNvPr>
          <p:cNvSpPr>
            <a:spLocks noGrp="1"/>
          </p:cNvSpPr>
          <p:nvPr>
            <p:ph type="sldNum" sz="quarter" idx="11"/>
          </p:nvPr>
        </p:nvSpPr>
        <p:spPr/>
        <p:txBody>
          <a:bodyPr/>
          <a:lstStyle/>
          <a:p>
            <a:fld id="{56C449F3-BD9D-48DC-BFF1-0F66671DA7C6}" type="slidenum">
              <a:rPr lang="de-DE" smtClean="0"/>
              <a:pPr/>
              <a:t>‹#›</a:t>
            </a:fld>
            <a:endParaRPr lang="de-DE" dirty="0"/>
          </a:p>
        </p:txBody>
      </p:sp>
      <p:sp>
        <p:nvSpPr>
          <p:cNvPr id="4" name="Fußzeilenplatzhalter 3">
            <a:extLst>
              <a:ext uri="{FF2B5EF4-FFF2-40B4-BE49-F238E27FC236}">
                <a16:creationId xmlns:a16="http://schemas.microsoft.com/office/drawing/2014/main" id="{B4C13493-086D-4789-9703-1D3FC7137859}"/>
              </a:ext>
            </a:extLst>
          </p:cNvPr>
          <p:cNvSpPr>
            <a:spLocks noGrp="1"/>
          </p:cNvSpPr>
          <p:nvPr>
            <p:ph type="ftr" sz="quarter" idx="12"/>
          </p:nvPr>
        </p:nvSpPr>
        <p:spPr/>
        <p:txBody>
          <a:bodyPr/>
          <a:lstStyle/>
          <a:p>
            <a:endParaRPr lang="de-DE" dirty="0"/>
          </a:p>
        </p:txBody>
      </p:sp>
    </p:spTree>
    <p:extLst>
      <p:ext uri="{BB962C8B-B14F-4D97-AF65-F5344CB8AC3E}">
        <p14:creationId xmlns:p14="http://schemas.microsoft.com/office/powerpoint/2010/main" val="586450836"/>
      </p:ext>
    </p:extLst>
  </p:cSld>
  <p:clrMapOvr>
    <a:masterClrMapping/>
  </p:clrMapOvr>
  <p:extLst>
    <p:ext uri="{DCECCB84-F9BA-43D5-87BE-67443E8EF086}">
      <p15:sldGuideLst xmlns:p15="http://schemas.microsoft.com/office/powerpoint/2012/main">
        <p15:guide id="1" orient="horz" pos="8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blu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9425" y="1620000"/>
            <a:ext cx="11233150" cy="1676355"/>
          </a:xfrm>
        </p:spPr>
        <p:txBody>
          <a:bodyPr rIns="216000" anchor="b" anchorCtr="0"/>
          <a:lstStyle>
            <a:lvl1pPr algn="l">
              <a:lnSpc>
                <a:spcPts val="8500"/>
              </a:lnSpc>
              <a:defRPr sz="8500">
                <a:solidFill>
                  <a:srgbClr val="122B54"/>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295775" y="3240000"/>
            <a:ext cx="7416800" cy="1676355"/>
          </a:xfrm>
        </p:spPr>
        <p:txBody>
          <a:bodyPr rIns="216000"/>
          <a:lstStyle>
            <a:lvl1pPr marL="0" indent="0" algn="l">
              <a:lnSpc>
                <a:spcPts val="8500"/>
              </a:lnSpc>
              <a:buNone/>
              <a:defRPr sz="8500">
                <a:solidFill>
                  <a:schemeClr val="tx1"/>
                </a:solidFill>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Untertitelformat</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79424" y="496800"/>
            <a:ext cx="1692275" cy="1044000"/>
          </a:xfrm>
        </p:spPr>
        <p:txBody>
          <a:bodyPr anchor="t" anchorCtr="0"/>
          <a:lstStyle>
            <a:lvl1pPr algn="l">
              <a:lnSpc>
                <a:spcPct val="80000"/>
              </a:lnSpc>
              <a:defRPr sz="3800">
                <a:solidFill>
                  <a:srgbClr val="122B54"/>
                </a:solidFill>
              </a:defRPr>
            </a:lvl1pPr>
          </a:lstStyle>
          <a:p>
            <a:pPr lvl="0"/>
            <a:r>
              <a:rPr lang="de-DE"/>
              <a:t>Erste Ebene</a:t>
            </a:r>
          </a:p>
        </p:txBody>
      </p:sp>
      <p:pic>
        <p:nvPicPr>
          <p:cNvPr id="7" name="Grafik 6">
            <a:extLst>
              <a:ext uri="{FF2B5EF4-FFF2-40B4-BE49-F238E27FC236}">
                <a16:creationId xmlns:a16="http://schemas.microsoft.com/office/drawing/2014/main" id="{A692D22C-1315-4D74-BBBB-BCE2FB7714B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92000" y="504000"/>
            <a:ext cx="1017998" cy="252000"/>
          </a:xfrm>
          <a:prstGeom prst="rect">
            <a:avLst/>
          </a:prstGeom>
        </p:spPr>
      </p:pic>
      <p:sp>
        <p:nvSpPr>
          <p:cNvPr id="9" name="Fußzeilenplatzhalter 8">
            <a:extLst>
              <a:ext uri="{FF2B5EF4-FFF2-40B4-BE49-F238E27FC236}">
                <a16:creationId xmlns:a16="http://schemas.microsoft.com/office/drawing/2014/main" id="{BC2789B9-E108-4B68-95AC-2F43EFACBD44}"/>
              </a:ext>
            </a:extLst>
          </p:cNvPr>
          <p:cNvSpPr>
            <a:spLocks noGrp="1"/>
          </p:cNvSpPr>
          <p:nvPr>
            <p:ph type="ftr" sz="quarter" idx="12"/>
          </p:nvPr>
        </p:nvSpPr>
        <p:spPr/>
        <p:txBody>
          <a:bodyPr/>
          <a:lstStyle/>
          <a:p>
            <a:endParaRPr lang="de-DE" dirty="0"/>
          </a:p>
        </p:txBody>
      </p:sp>
      <p:sp>
        <p:nvSpPr>
          <p:cNvPr id="10" name="Foliennummernplatzhalter 9">
            <a:extLst>
              <a:ext uri="{FF2B5EF4-FFF2-40B4-BE49-F238E27FC236}">
                <a16:creationId xmlns:a16="http://schemas.microsoft.com/office/drawing/2014/main" id="{0A76155D-28BD-4C10-BAB6-57A10E8FE88E}"/>
              </a:ext>
            </a:extLst>
          </p:cNvPr>
          <p:cNvSpPr>
            <a:spLocks noGrp="1"/>
          </p:cNvSpPr>
          <p:nvPr>
            <p:ph type="sldNum" sz="quarter" idx="13"/>
          </p:nvPr>
        </p:nvSpPr>
        <p:spPr/>
        <p:txBody>
          <a:bodyPr/>
          <a:lstStyle>
            <a:lvl1pPr>
              <a:defRPr>
                <a:solidFill>
                  <a:schemeClr val="tx1"/>
                </a:solidFill>
              </a:defRPr>
            </a:lvl1pPr>
          </a:lstStyle>
          <a:p>
            <a:fld id="{56C449F3-BD9D-48DC-BFF1-0F66671DA7C6}" type="slidenum">
              <a:rPr lang="de-DE" smtClean="0"/>
              <a:pPr/>
              <a:t>‹#›</a:t>
            </a:fld>
            <a:endParaRPr lang="de-DE" dirty="0"/>
          </a:p>
        </p:txBody>
      </p:sp>
    </p:spTree>
    <p:extLst>
      <p:ext uri="{BB962C8B-B14F-4D97-AF65-F5344CB8AC3E}">
        <p14:creationId xmlns:p14="http://schemas.microsoft.com/office/powerpoint/2010/main" val="91316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9425" y="1620000"/>
            <a:ext cx="11233150" cy="1676355"/>
          </a:xfrm>
        </p:spPr>
        <p:txBody>
          <a:bodyPr rIns="216000" anchor="b" anchorCtr="0"/>
          <a:lstStyle>
            <a:lvl1pPr algn="l">
              <a:lnSpc>
                <a:spcPct val="80000"/>
              </a:lnSpc>
              <a:defRPr sz="8500">
                <a:solidFill>
                  <a:schemeClr val="bg1"/>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295775" y="3240000"/>
            <a:ext cx="7416800" cy="1676355"/>
          </a:xfrm>
        </p:spPr>
        <p:txBody>
          <a:bodyPr rIns="216000"/>
          <a:lstStyle>
            <a:lvl1pPr marL="0" indent="0" algn="l">
              <a:lnSpc>
                <a:spcPct val="80000"/>
              </a:lnSpc>
              <a:buNone/>
              <a:defRPr sz="8500">
                <a:solidFill>
                  <a:srgbClr val="13A0D3"/>
                </a:solidFill>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Untertitelformat</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79425" y="496800"/>
            <a:ext cx="1692275" cy="1044000"/>
          </a:xfrm>
        </p:spPr>
        <p:txBody>
          <a:bodyPr anchor="t" anchorCtr="0"/>
          <a:lstStyle>
            <a:lvl1pPr algn="l">
              <a:lnSpc>
                <a:spcPct val="80000"/>
              </a:lnSpc>
              <a:defRPr sz="3800">
                <a:solidFill>
                  <a:schemeClr val="bg1"/>
                </a:solidFill>
              </a:defRPr>
            </a:lvl1pPr>
          </a:lstStyle>
          <a:p>
            <a:pPr lvl="0"/>
            <a:r>
              <a:rPr lang="de-DE"/>
              <a:t>Erste Ebene</a:t>
            </a:r>
          </a:p>
        </p:txBody>
      </p:sp>
      <p:sp>
        <p:nvSpPr>
          <p:cNvPr id="5" name="Foliennummernplatzhalter 4">
            <a:extLst>
              <a:ext uri="{FF2B5EF4-FFF2-40B4-BE49-F238E27FC236}">
                <a16:creationId xmlns:a16="http://schemas.microsoft.com/office/drawing/2014/main" id="{A896FE83-F99B-4339-865C-D01C13BF52C4}"/>
              </a:ext>
            </a:extLst>
          </p:cNvPr>
          <p:cNvSpPr>
            <a:spLocks noGrp="1"/>
          </p:cNvSpPr>
          <p:nvPr>
            <p:ph type="sldNum" sz="quarter" idx="13"/>
          </p:nvPr>
        </p:nvSpPr>
        <p:spPr/>
        <p:txBody>
          <a:bodyPr/>
          <a:lstStyle/>
          <a:p>
            <a:fld id="{56C449F3-BD9D-48DC-BFF1-0F66671DA7C6}" type="slidenum">
              <a:rPr lang="de-DE" smtClean="0"/>
              <a:pPr/>
              <a:t>‹#›</a:t>
            </a:fld>
            <a:endParaRPr lang="de-DE" dirty="0"/>
          </a:p>
        </p:txBody>
      </p:sp>
    </p:spTree>
    <p:extLst>
      <p:ext uri="{BB962C8B-B14F-4D97-AF65-F5344CB8AC3E}">
        <p14:creationId xmlns:p14="http://schemas.microsoft.com/office/powerpoint/2010/main" val="2104405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bold typo blu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28590" y="1152000"/>
            <a:ext cx="12801058" cy="2666928"/>
          </a:xfrm>
          <a:prstGeom prst="rect">
            <a:avLst/>
          </a:prstGeom>
        </p:spPr>
        <p:txBody>
          <a:bodyPr rIns="216000" anchor="b" anchorCtr="0"/>
          <a:lstStyle>
            <a:lvl1pPr algn="r">
              <a:lnSpc>
                <a:spcPct val="80000"/>
              </a:lnSpc>
              <a:defRPr sz="20002">
                <a:solidFill>
                  <a:schemeClr val="tx1"/>
                </a:solidFill>
              </a:defRPr>
            </a:lvl1pPr>
          </a:lstStyle>
          <a:p>
            <a:r>
              <a:rPr lang="de-DE"/>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28590" y="3420000"/>
            <a:ext cx="12801058" cy="3581884"/>
          </a:xfrm>
          <a:prstGeom prst="rect">
            <a:avLst/>
          </a:prstGeom>
        </p:spPr>
        <p:txBody>
          <a:bodyPr rIns="216000"/>
          <a:lstStyle>
            <a:lvl1pPr marL="0" indent="0" algn="l">
              <a:lnSpc>
                <a:spcPct val="80000"/>
              </a:lnSpc>
              <a:buNone/>
              <a:defRPr sz="20002">
                <a:solidFill>
                  <a:srgbClr val="13A0D3"/>
                </a:solidFill>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a:t>
            </a:r>
          </a:p>
        </p:txBody>
      </p:sp>
      <p:sp>
        <p:nvSpPr>
          <p:cNvPr id="9" name="Foliennummernplatzhalter 8">
            <a:extLst>
              <a:ext uri="{FF2B5EF4-FFF2-40B4-BE49-F238E27FC236}">
                <a16:creationId xmlns:a16="http://schemas.microsoft.com/office/drawing/2014/main" id="{584903B4-6642-4AFF-90D9-E8903BFF6D06}"/>
              </a:ext>
            </a:extLst>
          </p:cNvPr>
          <p:cNvSpPr>
            <a:spLocks noGrp="1"/>
          </p:cNvSpPr>
          <p:nvPr>
            <p:ph type="sldNum" sz="quarter" idx="11"/>
          </p:nvPr>
        </p:nvSpPr>
        <p:spPr/>
        <p:txBody>
          <a:bodyPr/>
          <a:lstStyle>
            <a:lvl1pPr>
              <a:defRPr>
                <a:solidFill>
                  <a:schemeClr val="tx1"/>
                </a:solidFill>
              </a:defRPr>
            </a:lvl1pPr>
          </a:lstStyle>
          <a:p>
            <a:fld id="{56C449F3-BD9D-48DC-BFF1-0F66671DA7C6}" type="slidenum">
              <a:rPr lang="de-DE" smtClean="0"/>
              <a:pPr/>
              <a:t>‹#›</a:t>
            </a:fld>
            <a:endParaRPr lang="de-DE" dirty="0"/>
          </a:p>
        </p:txBody>
      </p:sp>
      <p:pic>
        <p:nvPicPr>
          <p:cNvPr id="5" name="Grafik 4">
            <a:extLst>
              <a:ext uri="{FF2B5EF4-FFF2-40B4-BE49-F238E27FC236}">
                <a16:creationId xmlns:a16="http://schemas.microsoft.com/office/drawing/2014/main" id="{374A9CB5-CAA2-4A49-8F24-799255B5E57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92000" y="504000"/>
            <a:ext cx="1017998" cy="252000"/>
          </a:xfrm>
          <a:prstGeom prst="rect">
            <a:avLst/>
          </a:prstGeom>
        </p:spPr>
      </p:pic>
    </p:spTree>
    <p:extLst>
      <p:ext uri="{BB962C8B-B14F-4D97-AF65-F5344CB8AC3E}">
        <p14:creationId xmlns:p14="http://schemas.microsoft.com/office/powerpoint/2010/main" val="873251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bold typo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28590" y="1152000"/>
            <a:ext cx="12801058" cy="2666928"/>
          </a:xfrm>
        </p:spPr>
        <p:txBody>
          <a:bodyPr rIns="216000" anchor="b" anchorCtr="0"/>
          <a:lstStyle>
            <a:lvl1pPr algn="r">
              <a:lnSpc>
                <a:spcPct val="80000"/>
              </a:lnSpc>
              <a:defRPr sz="20002">
                <a:solidFill>
                  <a:schemeClr val="bg1"/>
                </a:solidFill>
              </a:defRPr>
            </a:lvl1pPr>
          </a:lstStyle>
          <a:p>
            <a:r>
              <a:rPr lang="de-DE"/>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28590" y="3420000"/>
            <a:ext cx="12801058" cy="3581884"/>
          </a:xfrm>
        </p:spPr>
        <p:txBody>
          <a:bodyPr rIns="216000"/>
          <a:lstStyle>
            <a:lvl1pPr marL="0" indent="0" algn="l">
              <a:lnSpc>
                <a:spcPct val="80000"/>
              </a:lnSpc>
              <a:buNone/>
              <a:defRPr sz="20002">
                <a:solidFill>
                  <a:srgbClr val="13A0D3"/>
                </a:solidFill>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a:t>
            </a:r>
          </a:p>
        </p:txBody>
      </p:sp>
      <p:sp>
        <p:nvSpPr>
          <p:cNvPr id="9" name="Foliennummernplatzhalter 8">
            <a:extLst>
              <a:ext uri="{FF2B5EF4-FFF2-40B4-BE49-F238E27FC236}">
                <a16:creationId xmlns:a16="http://schemas.microsoft.com/office/drawing/2014/main" id="{FD4BF3A5-0D07-42B9-83A0-4BB19773B0E4}"/>
              </a:ext>
            </a:extLst>
          </p:cNvPr>
          <p:cNvSpPr>
            <a:spLocks noGrp="1"/>
          </p:cNvSpPr>
          <p:nvPr>
            <p:ph type="sldNum" sz="quarter" idx="11"/>
          </p:nvPr>
        </p:nvSpPr>
        <p:spPr/>
        <p:txBody>
          <a:bodyPr/>
          <a:lstStyle/>
          <a:p>
            <a:fld id="{56C449F3-BD9D-48DC-BFF1-0F66671DA7C6}" type="slidenum">
              <a:rPr lang="de-DE" smtClean="0"/>
              <a:pPr/>
              <a:t>‹#›</a:t>
            </a:fld>
            <a:endParaRPr lang="de-DE" dirty="0"/>
          </a:p>
        </p:txBody>
      </p:sp>
    </p:spTree>
    <p:extLst>
      <p:ext uri="{BB962C8B-B14F-4D97-AF65-F5344CB8AC3E}">
        <p14:creationId xmlns:p14="http://schemas.microsoft.com/office/powerpoint/2010/main" val="1474629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blue + 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219988-30BF-4574-85B3-793CCEE20F44}"/>
              </a:ext>
            </a:extLst>
          </p:cNvPr>
          <p:cNvSpPr>
            <a:spLocks noGrp="1"/>
          </p:cNvSpPr>
          <p:nvPr>
            <p:ph type="title"/>
          </p:nvPr>
        </p:nvSpPr>
        <p:spPr>
          <a:xfrm>
            <a:off x="479427" y="476250"/>
            <a:ext cx="3600448" cy="1080000"/>
          </a:xfrm>
        </p:spPr>
        <p:txBody>
          <a:bodyPr/>
          <a:lstStyle>
            <a:lvl1pPr>
              <a:defRPr>
                <a:solidFill>
                  <a:schemeClr val="tx1"/>
                </a:solidFill>
              </a:defRPr>
            </a:lvl1pPr>
          </a:lstStyle>
          <a:p>
            <a:r>
              <a:rPr lang="de-DE"/>
              <a:t>Mastertitelformat bearbeiten</a:t>
            </a:r>
          </a:p>
        </p:txBody>
      </p:sp>
      <p:sp>
        <p:nvSpPr>
          <p:cNvPr id="4" name="Foliennummernplatzhalter 3">
            <a:extLst>
              <a:ext uri="{FF2B5EF4-FFF2-40B4-BE49-F238E27FC236}">
                <a16:creationId xmlns:a16="http://schemas.microsoft.com/office/drawing/2014/main" id="{2BDBAB04-1D2E-4D8E-B3D2-20C3A531B512}"/>
              </a:ext>
            </a:extLst>
          </p:cNvPr>
          <p:cNvSpPr>
            <a:spLocks noGrp="1"/>
          </p:cNvSpPr>
          <p:nvPr>
            <p:ph type="sldNum" sz="quarter" idx="11"/>
          </p:nvPr>
        </p:nvSpPr>
        <p:spPr/>
        <p:txBody>
          <a:bodyPr/>
          <a:lstStyle>
            <a:lvl1pPr>
              <a:defRPr>
                <a:solidFill>
                  <a:schemeClr val="tx1"/>
                </a:solidFill>
              </a:defRPr>
            </a:lvl1pPr>
          </a:lstStyle>
          <a:p>
            <a:fld id="{56C449F3-BD9D-48DC-BFF1-0F66671DA7C6}" type="slidenum">
              <a:rPr lang="de-DE" smtClean="0"/>
              <a:pPr/>
              <a:t>‹#›</a:t>
            </a:fld>
            <a:endParaRPr lang="de-DE" dirty="0"/>
          </a:p>
        </p:txBody>
      </p:sp>
      <p:sp>
        <p:nvSpPr>
          <p:cNvPr id="5" name="Bildplatzhalter 6">
            <a:extLst>
              <a:ext uri="{FF2B5EF4-FFF2-40B4-BE49-F238E27FC236}">
                <a16:creationId xmlns:a16="http://schemas.microsoft.com/office/drawing/2014/main" id="{CE71AF72-2FFB-40A2-ADC6-9889A3507C4C}"/>
              </a:ext>
            </a:extLst>
          </p:cNvPr>
          <p:cNvSpPr>
            <a:spLocks noGrp="1"/>
          </p:cNvSpPr>
          <p:nvPr>
            <p:ph type="pic" sz="quarter" idx="13"/>
          </p:nvPr>
        </p:nvSpPr>
        <p:spPr>
          <a:xfrm>
            <a:off x="5148001" y="0"/>
            <a:ext cx="7044000" cy="4968000"/>
          </a:xfrm>
          <a:solidFill>
            <a:schemeClr val="tx2"/>
          </a:solidFill>
        </p:spPr>
        <p:txBody>
          <a:bodyPr/>
          <a:lstStyle/>
          <a:p>
            <a:endParaRPr lang="de-DE" dirty="0"/>
          </a:p>
        </p:txBody>
      </p:sp>
      <p:sp>
        <p:nvSpPr>
          <p:cNvPr id="6" name="Bildplatzhalter 9">
            <a:extLst>
              <a:ext uri="{FF2B5EF4-FFF2-40B4-BE49-F238E27FC236}">
                <a16:creationId xmlns:a16="http://schemas.microsoft.com/office/drawing/2014/main" id="{783CECED-A8D5-4BD6-A656-0D10C41795B8}"/>
              </a:ext>
            </a:extLst>
          </p:cNvPr>
          <p:cNvSpPr>
            <a:spLocks noGrp="1"/>
          </p:cNvSpPr>
          <p:nvPr>
            <p:ph type="pic" sz="quarter" idx="17"/>
          </p:nvPr>
        </p:nvSpPr>
        <p:spPr>
          <a:xfrm>
            <a:off x="10692000" y="504000"/>
            <a:ext cx="1018800" cy="252000"/>
          </a:xfrm>
          <a:blipFill>
            <a:blip r:embed="rId2">
              <a:extLst>
                <a:ext uri="{96DAC541-7B7A-43D3-8B79-37D633B846F1}">
                  <asvg:svgBlip xmlns:asvg="http://schemas.microsoft.com/office/drawing/2016/SVG/main" r:embed="rId3"/>
                </a:ext>
              </a:extLst>
            </a:blip>
            <a:stretch>
              <a:fillRect/>
            </a:stretch>
          </a:blipFill>
        </p:spPr>
        <p:txBody>
          <a:bodyPr/>
          <a:lstStyle>
            <a:lvl1pPr>
              <a:defRPr sz="800">
                <a:solidFill>
                  <a:schemeClr val="tx1">
                    <a:alpha val="0"/>
                  </a:schemeClr>
                </a:solidFill>
              </a:defRPr>
            </a:lvl1pPr>
          </a:lstStyle>
          <a:p>
            <a:endParaRPr lang="de-DE" dirty="0"/>
          </a:p>
        </p:txBody>
      </p:sp>
      <p:sp>
        <p:nvSpPr>
          <p:cNvPr id="8" name="Textplatzhalter 7">
            <a:extLst>
              <a:ext uri="{FF2B5EF4-FFF2-40B4-BE49-F238E27FC236}">
                <a16:creationId xmlns:a16="http://schemas.microsoft.com/office/drawing/2014/main" id="{469759C4-BC62-4FF7-9444-30229490F126}"/>
              </a:ext>
            </a:extLst>
          </p:cNvPr>
          <p:cNvSpPr>
            <a:spLocks noGrp="1"/>
          </p:cNvSpPr>
          <p:nvPr>
            <p:ph type="body" sz="quarter" idx="18"/>
          </p:nvPr>
        </p:nvSpPr>
        <p:spPr>
          <a:xfrm>
            <a:off x="479425" y="3600000"/>
            <a:ext cx="3816350" cy="1947863"/>
          </a:xfrm>
        </p:spPr>
        <p:txBody>
          <a:bodyPr/>
          <a:lstStyle>
            <a:lvl1pPr>
              <a:defRPr sz="16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0630465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2.svg"/><Relationship Id="rId5" Type="http://schemas.openxmlformats.org/officeDocument/2006/relationships/slideLayout" Target="../slideLayouts/slideLayout9.xml"/><Relationship Id="rId10" Type="http://schemas.openxmlformats.org/officeDocument/2006/relationships/image" Target="../media/image1.png"/><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image" Target="../media/image2.svg"/><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image" Target="../media/image1.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3.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4.sv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theme" Target="../theme/theme5.xml"/><Relationship Id="rId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pic>
        <p:nvPicPr>
          <p:cNvPr id="7" name="Grafik 6">
            <a:extLst>
              <a:ext uri="{FF2B5EF4-FFF2-40B4-BE49-F238E27FC236}">
                <a16:creationId xmlns:a16="http://schemas.microsoft.com/office/drawing/2014/main" id="{E69A9FCF-4D55-4AF3-8D50-049F0279B78E}"/>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692000" y="504000"/>
            <a:ext cx="1017998" cy="252000"/>
          </a:xfrm>
          <a:prstGeom prst="rect">
            <a:avLst/>
          </a:prstGeom>
        </p:spPr>
      </p:pic>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de-DE" sz="800" b="1" kern="1200" smtClean="0">
                <a:solidFill>
                  <a:schemeClr val="bg1"/>
                </a:solidFill>
                <a:latin typeface="+mn-lt"/>
                <a:ea typeface="+mn-ea"/>
                <a:cs typeface="+mn-cs"/>
              </a:defRPr>
            </a:lvl1pPr>
          </a:lstStyle>
          <a:p>
            <a:fld id="{56C449F3-BD9D-48DC-BFF1-0F66671DA7C6}" type="slidenum">
              <a:rPr lang="de-DE" smtClean="0"/>
              <a:pPr/>
              <a:t>‹#›</a:t>
            </a:fld>
            <a:endParaRPr lang="de-DE" dirty="0"/>
          </a:p>
        </p:txBody>
      </p:sp>
    </p:spTree>
    <p:extLst>
      <p:ext uri="{BB962C8B-B14F-4D97-AF65-F5344CB8AC3E}">
        <p14:creationId xmlns:p14="http://schemas.microsoft.com/office/powerpoint/2010/main" val="3226497336"/>
      </p:ext>
    </p:extLst>
  </p:cSld>
  <p:clrMap bg1="dk1" tx1="lt1" bg2="dk2" tx2="lt2" accent1="accent1" accent2="accent2" accent3="accent3" accent4="accent4" accent5="accent5" accent6="accent6" hlink="hlink" folHlink="folHlink"/>
  <p:sldLayoutIdLst>
    <p:sldLayoutId id="2147483670" r:id="rId1"/>
    <p:sldLayoutId id="2147483707" r:id="rId2"/>
    <p:sldLayoutId id="2147483708" r:id="rId3"/>
    <p:sldLayoutId id="2147483766" r:id="rId4"/>
  </p:sldLayoutIdLst>
  <p:hf hdr="0" ftr="0" dt="0"/>
  <p:txStyles>
    <p:titleStyle>
      <a:lvl1pPr algn="l" defTabSz="967710" rtl="0" eaLnBrk="1" latinLnBrk="0" hangingPunct="1">
        <a:lnSpc>
          <a:spcPts val="3800"/>
        </a:lnSpc>
        <a:spcBef>
          <a:spcPct val="0"/>
        </a:spcBef>
        <a:buNone/>
        <a:defRPr sz="38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de-DE"/>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4974" userDrawn="1">
          <p15:clr>
            <a:srgbClr val="F26B43"/>
          </p15:clr>
        </p15:guide>
        <p15:guide id="16" pos="5110" userDrawn="1">
          <p15:clr>
            <a:srgbClr val="F26B43"/>
          </p15:clr>
        </p15:guide>
        <p15:guide id="17" pos="6176" userDrawn="1">
          <p15:clr>
            <a:srgbClr val="F26B43"/>
          </p15:clr>
        </p15:guide>
        <p15:guide id="18" pos="6312" userDrawn="1">
          <p15:clr>
            <a:srgbClr val="F26B43"/>
          </p15:clr>
        </p15:guide>
        <p15:guide id="19" orient="horz" pos="550" userDrawn="1">
          <p15:clr>
            <a:srgbClr val="F26B43"/>
          </p15:clr>
        </p15:guide>
        <p15:guide id="22" orient="horz" pos="11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pic>
        <p:nvPicPr>
          <p:cNvPr id="7" name="Grafik 6">
            <a:extLst>
              <a:ext uri="{FF2B5EF4-FFF2-40B4-BE49-F238E27FC236}">
                <a16:creationId xmlns:a16="http://schemas.microsoft.com/office/drawing/2014/main" id="{E69A9FCF-4D55-4AF3-8D50-049F0279B78E}"/>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692000" y="504000"/>
            <a:ext cx="1017998" cy="252000"/>
          </a:xfrm>
          <a:prstGeom prst="rect">
            <a:avLst/>
          </a:prstGeom>
        </p:spPr>
      </p:pic>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de-DE" sz="800" b="1" kern="1200" smtClean="0">
                <a:solidFill>
                  <a:schemeClr val="bg1"/>
                </a:solidFill>
                <a:latin typeface="+mn-lt"/>
                <a:ea typeface="+mn-ea"/>
                <a:cs typeface="+mn-cs"/>
              </a:defRPr>
            </a:lvl1pPr>
          </a:lstStyle>
          <a:p>
            <a:fld id="{56C449F3-BD9D-48DC-BFF1-0F66671DA7C6}" type="slidenum">
              <a:rPr lang="de-DE" smtClean="0"/>
              <a:pPr/>
              <a:t>‹#›</a:t>
            </a:fld>
            <a:endParaRPr lang="de-DE" dirty="0"/>
          </a:p>
        </p:txBody>
      </p:sp>
      <p:sp>
        <p:nvSpPr>
          <p:cNvPr id="9" name="Fußzeilenplatzhalter 4">
            <a:extLst>
              <a:ext uri="{FF2B5EF4-FFF2-40B4-BE49-F238E27FC236}">
                <a16:creationId xmlns:a16="http://schemas.microsoft.com/office/drawing/2014/main" id="{DA2F4508-9777-4819-A665-39ABDE4929CC}"/>
              </a:ext>
            </a:extLst>
          </p:cNvPr>
          <p:cNvSpPr>
            <a:spLocks noGrp="1"/>
          </p:cNvSpPr>
          <p:nvPr>
            <p:ph type="ftr" sz="quarter" idx="3"/>
          </p:nvPr>
        </p:nvSpPr>
        <p:spPr>
          <a:xfrm>
            <a:off x="479426" y="6165850"/>
            <a:ext cx="9324974" cy="350150"/>
          </a:xfrm>
          <a:prstGeom prst="rect">
            <a:avLst/>
          </a:prstGeom>
        </p:spPr>
        <p:txBody>
          <a:bodyPr vert="horz" lIns="0" tIns="0" rIns="0" bIns="0" rtlCol="0" anchor="b" anchorCtr="0">
            <a:noAutofit/>
          </a:bodyPr>
          <a:lstStyle>
            <a:lvl1pPr algn="l">
              <a:lnSpc>
                <a:spcPct val="90000"/>
              </a:lnSpc>
              <a:defRPr sz="800" b="0" cap="none" spc="0" baseline="0">
                <a:solidFill>
                  <a:schemeClr val="bg1">
                    <a:alpha val="0"/>
                  </a:schemeClr>
                </a:solidFill>
              </a:defRPr>
            </a:lvl1pPr>
          </a:lstStyle>
          <a:p>
            <a:endParaRPr lang="de-DE" dirty="0"/>
          </a:p>
        </p:txBody>
      </p:sp>
    </p:spTree>
    <p:extLst>
      <p:ext uri="{BB962C8B-B14F-4D97-AF65-F5344CB8AC3E}">
        <p14:creationId xmlns:p14="http://schemas.microsoft.com/office/powerpoint/2010/main" val="3857584298"/>
      </p:ext>
    </p:extLst>
  </p:cSld>
  <p:clrMap bg1="dk1" tx1="lt1" bg2="dk2" tx2="lt2" accent1="accent1" accent2="accent2" accent3="accent3" accent4="accent4" accent5="accent5" accent6="accent6" hlink="hlink" folHlink="folHlink"/>
  <p:sldLayoutIdLst>
    <p:sldLayoutId id="2147483737" r:id="rId1"/>
    <p:sldLayoutId id="2147483734" r:id="rId2"/>
    <p:sldLayoutId id="2147483736" r:id="rId3"/>
    <p:sldLayoutId id="2147483733" r:id="rId4"/>
    <p:sldLayoutId id="2147483735" r:id="rId5"/>
    <p:sldLayoutId id="2147483738" r:id="rId6"/>
    <p:sldLayoutId id="2147483705" r:id="rId7"/>
    <p:sldLayoutId id="2147483764" r:id="rId8"/>
  </p:sldLayoutIdLst>
  <p:hf hdr="0" ftr="0" dt="0"/>
  <p:txStyles>
    <p:titleStyle>
      <a:lvl1pPr algn="l" defTabSz="967710" rtl="0" eaLnBrk="1" latinLnBrk="0" hangingPunct="1">
        <a:lnSpc>
          <a:spcPts val="3800"/>
        </a:lnSpc>
        <a:spcBef>
          <a:spcPct val="0"/>
        </a:spcBef>
        <a:buNone/>
        <a:defRPr sz="38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de-DE"/>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4974" userDrawn="1">
          <p15:clr>
            <a:srgbClr val="F26B43"/>
          </p15:clr>
        </p15:guide>
        <p15:guide id="16" pos="5110" userDrawn="1">
          <p15:clr>
            <a:srgbClr val="F26B43"/>
          </p15:clr>
        </p15:guide>
        <p15:guide id="17" pos="6176" userDrawn="1">
          <p15:clr>
            <a:srgbClr val="F26B43"/>
          </p15:clr>
        </p15:guide>
        <p15:guide id="18" pos="6312" userDrawn="1">
          <p15:clr>
            <a:srgbClr val="F26B43"/>
          </p15:clr>
        </p15:guide>
        <p15:guide id="19" orient="horz" pos="550" userDrawn="1">
          <p15:clr>
            <a:srgbClr val="F26B43"/>
          </p15:clr>
        </p15:guide>
        <p15:guide id="22" orient="horz" pos="113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79426" y="6165850"/>
            <a:ext cx="9324974" cy="350150"/>
          </a:xfrm>
          <a:prstGeom prst="rect">
            <a:avLst/>
          </a:prstGeom>
        </p:spPr>
        <p:txBody>
          <a:bodyPr vert="horz" lIns="0" tIns="0" rIns="0" bIns="0" rtlCol="0" anchor="b" anchorCtr="0">
            <a:noAutofit/>
          </a:bodyPr>
          <a:lstStyle>
            <a:lvl1pPr algn="l">
              <a:lnSpc>
                <a:spcPct val="90000"/>
              </a:lnSpc>
              <a:defRPr sz="800" b="0" cap="none" spc="0" baseline="0">
                <a:solidFill>
                  <a:schemeClr val="bg1"/>
                </a:solidFill>
              </a:defRPr>
            </a:lvl1pPr>
          </a:lstStyle>
          <a:p>
            <a:endParaRPr lang="de-DE" dirty="0"/>
          </a:p>
        </p:txBody>
      </p:sp>
      <p:pic>
        <p:nvPicPr>
          <p:cNvPr id="7" name="Grafik 6">
            <a:extLst>
              <a:ext uri="{FF2B5EF4-FFF2-40B4-BE49-F238E27FC236}">
                <a16:creationId xmlns:a16="http://schemas.microsoft.com/office/drawing/2014/main" id="{E69A9FCF-4D55-4AF3-8D50-049F0279B78E}"/>
              </a:ext>
            </a:extLst>
          </p:cNvPr>
          <p:cNvPicPr>
            <a:picLocks noChangeAspect="1"/>
          </p:cNvPicPr>
          <p:nvPr userDrawn="1"/>
        </p:nvPicPr>
        <p:blipFill>
          <a:blip r:embed="rId24" cstate="screen">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10692000" y="504000"/>
            <a:ext cx="1017998" cy="252000"/>
          </a:xfrm>
          <a:prstGeom prst="rect">
            <a:avLst/>
          </a:prstGeom>
        </p:spPr>
      </p:pic>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de-DE" sz="800" b="1" kern="1200" smtClean="0">
                <a:solidFill>
                  <a:schemeClr val="bg1"/>
                </a:solidFill>
                <a:latin typeface="+mn-lt"/>
                <a:ea typeface="+mn-ea"/>
                <a:cs typeface="+mn-cs"/>
              </a:defRPr>
            </a:lvl1pPr>
          </a:lstStyle>
          <a:p>
            <a:fld id="{56C449F3-BD9D-48DC-BFF1-0F66671DA7C6}" type="slidenum">
              <a:rPr lang="de-DE" smtClean="0"/>
              <a:pPr/>
              <a:t>‹#›</a:t>
            </a:fld>
            <a:endParaRPr lang="de-DE" dirty="0"/>
          </a:p>
        </p:txBody>
      </p:sp>
    </p:spTree>
    <p:extLst>
      <p:ext uri="{BB962C8B-B14F-4D97-AF65-F5344CB8AC3E}">
        <p14:creationId xmlns:p14="http://schemas.microsoft.com/office/powerpoint/2010/main" val="971295014"/>
      </p:ext>
    </p:extLst>
  </p:cSld>
  <p:clrMap bg1="dk1" tx1="lt1" bg2="dk2" tx2="lt2" accent1="accent1" accent2="accent2" accent3="accent3" accent4="accent4" accent5="accent5" accent6="accent6" hlink="hlink" folHlink="folHlink"/>
  <p:sldLayoutIdLst>
    <p:sldLayoutId id="2147483650" r:id="rId1"/>
    <p:sldLayoutId id="2147483692" r:id="rId2"/>
    <p:sldLayoutId id="2147483652" r:id="rId3"/>
    <p:sldLayoutId id="2147483663" r:id="rId4"/>
    <p:sldLayoutId id="2147483698" r:id="rId5"/>
    <p:sldLayoutId id="2147483655" r:id="rId6"/>
    <p:sldLayoutId id="2147483695" r:id="rId7"/>
    <p:sldLayoutId id="2147483696" r:id="rId8"/>
    <p:sldLayoutId id="2147483697" r:id="rId9"/>
    <p:sldLayoutId id="2147483699" r:id="rId10"/>
    <p:sldLayoutId id="2147483684" r:id="rId11"/>
    <p:sldLayoutId id="2147483694" r:id="rId12"/>
    <p:sldLayoutId id="2147483654" r:id="rId13"/>
    <p:sldLayoutId id="2147483702" r:id="rId14"/>
    <p:sldLayoutId id="2147483687" r:id="rId15"/>
    <p:sldLayoutId id="2147483688" r:id="rId16"/>
    <p:sldLayoutId id="2147483661" r:id="rId17"/>
    <p:sldLayoutId id="2147483704" r:id="rId18"/>
    <p:sldLayoutId id="2147483741" r:id="rId19"/>
    <p:sldLayoutId id="2147483746" r:id="rId20"/>
    <p:sldLayoutId id="2147483762" r:id="rId21"/>
    <p:sldLayoutId id="2147483763" r:id="rId22"/>
  </p:sldLayoutIdLst>
  <p:hf hdr="0" ftr="0" dt="0"/>
  <p:txStyles>
    <p:titleStyle>
      <a:lvl1pPr algn="l" defTabSz="967710" rtl="0" eaLnBrk="1" latinLnBrk="0" hangingPunct="1">
        <a:lnSpc>
          <a:spcPts val="3800"/>
        </a:lnSpc>
        <a:spcBef>
          <a:spcPct val="0"/>
        </a:spcBef>
        <a:buNone/>
        <a:defRPr sz="38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de-DE"/>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4974" userDrawn="1">
          <p15:clr>
            <a:srgbClr val="F26B43"/>
          </p15:clr>
        </p15:guide>
        <p15:guide id="16" pos="5110" userDrawn="1">
          <p15:clr>
            <a:srgbClr val="F26B43"/>
          </p15:clr>
        </p15:guide>
        <p15:guide id="17" pos="6176" userDrawn="1">
          <p15:clr>
            <a:srgbClr val="F26B43"/>
          </p15:clr>
        </p15:guide>
        <p15:guide id="18" pos="6312" userDrawn="1">
          <p15:clr>
            <a:srgbClr val="F26B43"/>
          </p15:clr>
        </p15:guide>
        <p15:guide id="19" orient="horz" pos="550" userDrawn="1">
          <p15:clr>
            <a:srgbClr val="F26B43"/>
          </p15:clr>
        </p15:guide>
        <p15:guide id="22" orient="horz" pos="1139"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22B54"/>
        </a:solidFill>
        <a:effectLst/>
      </p:bgPr>
    </p:bg>
    <p:spTree>
      <p:nvGrpSpPr>
        <p:cNvPr id="1" name=""/>
        <p:cNvGrpSpPr/>
        <p:nvPr/>
      </p:nvGrpSpPr>
      <p:grpSpPr>
        <a:xfrm>
          <a:off x="0" y="0"/>
          <a:ext cx="0" cy="0"/>
          <a:chOff x="0" y="0"/>
          <a:chExt cx="0" cy="0"/>
        </a:xfrm>
      </p:grpSpPr>
      <p:sp>
        <p:nvSpPr>
          <p:cNvPr id="7" name="Titelplatzhalter 1">
            <a:extLst>
              <a:ext uri="{FF2B5EF4-FFF2-40B4-BE49-F238E27FC236}">
                <a16:creationId xmlns:a16="http://schemas.microsoft.com/office/drawing/2014/main" id="{C537BF08-75BA-421A-99FE-E0E5618D75C3}"/>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p>
        </p:txBody>
      </p:sp>
      <p:sp>
        <p:nvSpPr>
          <p:cNvPr id="8" name="Textplatzhalter 2">
            <a:extLst>
              <a:ext uri="{FF2B5EF4-FFF2-40B4-BE49-F238E27FC236}">
                <a16:creationId xmlns:a16="http://schemas.microsoft.com/office/drawing/2014/main" id="{6B4F9080-C8C2-406E-9CAD-3E76991ABDBB}"/>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pic>
        <p:nvPicPr>
          <p:cNvPr id="10" name="Grafik 9">
            <a:extLst>
              <a:ext uri="{FF2B5EF4-FFF2-40B4-BE49-F238E27FC236}">
                <a16:creationId xmlns:a16="http://schemas.microsoft.com/office/drawing/2014/main" id="{31AF2E81-26A4-440F-A8A4-A0986FA3C60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0692000" y="504000"/>
            <a:ext cx="1017998" cy="252000"/>
          </a:xfrm>
          <a:prstGeom prst="rect">
            <a:avLst/>
          </a:prstGeom>
        </p:spPr>
      </p:pic>
      <p:sp>
        <p:nvSpPr>
          <p:cNvPr id="11" name="Foliennummernplatzhalter 9">
            <a:extLst>
              <a:ext uri="{FF2B5EF4-FFF2-40B4-BE49-F238E27FC236}">
                <a16:creationId xmlns:a16="http://schemas.microsoft.com/office/drawing/2014/main" id="{135B86A6-138A-4A28-AB13-4C24B97CD432}"/>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de-DE" sz="800" b="1" kern="1200" smtClean="0">
                <a:solidFill>
                  <a:schemeClr val="tx1"/>
                </a:solidFill>
                <a:latin typeface="+mn-lt"/>
                <a:ea typeface="+mn-ea"/>
                <a:cs typeface="+mn-cs"/>
              </a:defRPr>
            </a:lvl1pPr>
          </a:lstStyle>
          <a:p>
            <a:fld id="{56C449F3-BD9D-48DC-BFF1-0F66671DA7C6}" type="slidenum">
              <a:rPr lang="de-DE" smtClean="0"/>
              <a:pPr/>
              <a:t>‹#›</a:t>
            </a:fld>
            <a:endParaRPr lang="de-DE" dirty="0"/>
          </a:p>
        </p:txBody>
      </p:sp>
      <p:sp>
        <p:nvSpPr>
          <p:cNvPr id="12" name="Fußzeilenplatzhalter 4">
            <a:extLst>
              <a:ext uri="{FF2B5EF4-FFF2-40B4-BE49-F238E27FC236}">
                <a16:creationId xmlns:a16="http://schemas.microsoft.com/office/drawing/2014/main" id="{D88D4DA1-666E-4D7E-9EEA-96C021035FA4}"/>
              </a:ext>
            </a:extLst>
          </p:cNvPr>
          <p:cNvSpPr>
            <a:spLocks noGrp="1"/>
          </p:cNvSpPr>
          <p:nvPr>
            <p:ph type="ftr" sz="quarter" idx="3"/>
          </p:nvPr>
        </p:nvSpPr>
        <p:spPr>
          <a:xfrm>
            <a:off x="479426" y="6165850"/>
            <a:ext cx="9324974" cy="350150"/>
          </a:xfrm>
          <a:prstGeom prst="rect">
            <a:avLst/>
          </a:prstGeom>
        </p:spPr>
        <p:txBody>
          <a:bodyPr vert="horz" lIns="0" tIns="0" rIns="0" bIns="0" rtlCol="0" anchor="b" anchorCtr="0">
            <a:noAutofit/>
          </a:bodyPr>
          <a:lstStyle>
            <a:lvl1pPr algn="l">
              <a:lnSpc>
                <a:spcPct val="90000"/>
              </a:lnSpc>
              <a:defRPr sz="800" b="0" cap="none" spc="0" baseline="0">
                <a:solidFill>
                  <a:schemeClr val="tx1"/>
                </a:solidFill>
              </a:defRPr>
            </a:lvl1pPr>
          </a:lstStyle>
          <a:p>
            <a:endParaRPr lang="de-DE" dirty="0"/>
          </a:p>
        </p:txBody>
      </p:sp>
    </p:spTree>
    <p:extLst>
      <p:ext uri="{BB962C8B-B14F-4D97-AF65-F5344CB8AC3E}">
        <p14:creationId xmlns:p14="http://schemas.microsoft.com/office/powerpoint/2010/main" val="159715595"/>
      </p:ext>
    </p:extLst>
  </p:cSld>
  <p:clrMap bg1="dk1" tx1="lt1" bg2="dk2" tx2="lt2" accent1="accent1" accent2="accent2" accent3="accent3" accent4="accent4" accent5="accent5" accent6="accent6" hlink="hlink" folHlink="folHlink"/>
  <p:sldLayoutIdLst>
    <p:sldLayoutId id="2147483673" r:id="rId1"/>
    <p:sldLayoutId id="2147483693" r:id="rId2"/>
    <p:sldLayoutId id="2147483678" r:id="rId3"/>
    <p:sldLayoutId id="2147483679" r:id="rId4"/>
    <p:sldLayoutId id="2147483703" r:id="rId5"/>
    <p:sldLayoutId id="2147483681" r:id="rId6"/>
    <p:sldLayoutId id="2147483683" r:id="rId7"/>
    <p:sldLayoutId id="2147483671" r:id="rId8"/>
    <p:sldLayoutId id="2147483672" r:id="rId9"/>
    <p:sldLayoutId id="2147483765" r:id="rId10"/>
    <p:sldLayoutId id="2147483767" r:id="rId11"/>
  </p:sldLayoutIdLst>
  <p:hf hdr="0" ftr="0" dt="0"/>
  <p:txStyles>
    <p:titleStyle>
      <a:lvl1pPr algn="l" defTabSz="967710" rtl="0" eaLnBrk="1" latinLnBrk="0" hangingPunct="1">
        <a:lnSpc>
          <a:spcPts val="3800"/>
        </a:lnSpc>
        <a:spcBef>
          <a:spcPct val="0"/>
        </a:spcBef>
        <a:buNone/>
        <a:defRPr sz="3800" kern="1200">
          <a:solidFill>
            <a:schemeClr val="tx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ts val="0"/>
        </a:spcBef>
        <a:buFont typeface="+mj-lt"/>
        <a:buNone/>
        <a:defRPr sz="2000" kern="1200">
          <a:solidFill>
            <a:schemeClr val="tx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de-DE"/>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5110" userDrawn="1">
          <p15:clr>
            <a:srgbClr val="F26B43"/>
          </p15:clr>
        </p15:guide>
        <p15:guide id="16" pos="4974" userDrawn="1">
          <p15:clr>
            <a:srgbClr val="F26B43"/>
          </p15:clr>
        </p15:guide>
        <p15:guide id="17" pos="6312" userDrawn="1">
          <p15:clr>
            <a:srgbClr val="F26B43"/>
          </p15:clr>
        </p15:guide>
        <p15:guide id="18" pos="6176" userDrawn="1">
          <p15:clr>
            <a:srgbClr val="F26B43"/>
          </p15:clr>
        </p15:guide>
        <p15:guide id="19" orient="horz" pos="550" userDrawn="1">
          <p15:clr>
            <a:srgbClr val="F26B43"/>
          </p15:clr>
        </p15:guide>
        <p15:guide id="21" orient="horz" pos="1139"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de-DE" sz="800" b="1" kern="1200" smtClean="0">
                <a:solidFill>
                  <a:schemeClr val="bg1"/>
                </a:solidFill>
                <a:latin typeface="+mn-lt"/>
                <a:ea typeface="+mn-ea"/>
                <a:cs typeface="+mn-cs"/>
              </a:defRPr>
            </a:lvl1pPr>
          </a:lstStyle>
          <a:p>
            <a:fld id="{56C449F3-BD9D-48DC-BFF1-0F66671DA7C6}" type="slidenum">
              <a:rPr lang="de-DE" smtClean="0"/>
              <a:pPr/>
              <a:t>‹#›</a:t>
            </a:fld>
            <a:endParaRPr lang="de-DE" dirty="0"/>
          </a:p>
        </p:txBody>
      </p:sp>
    </p:spTree>
    <p:extLst>
      <p:ext uri="{BB962C8B-B14F-4D97-AF65-F5344CB8AC3E}">
        <p14:creationId xmlns:p14="http://schemas.microsoft.com/office/powerpoint/2010/main" val="3377075542"/>
      </p:ext>
    </p:extLst>
  </p:cSld>
  <p:clrMap bg1="dk1" tx1="lt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Lst>
  <p:hf hdr="0" ftr="0" dt="0"/>
  <p:txStyles>
    <p:titleStyle>
      <a:lvl1pPr algn="l" defTabSz="967710" rtl="0" eaLnBrk="1" latinLnBrk="0" hangingPunct="1">
        <a:lnSpc>
          <a:spcPts val="3800"/>
        </a:lnSpc>
        <a:spcBef>
          <a:spcPct val="0"/>
        </a:spcBef>
        <a:buNone/>
        <a:defRPr sz="38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de-DE"/>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p15:clr>
            <a:srgbClr val="F26B43"/>
          </p15:clr>
        </p15:guide>
        <p15:guide id="2" pos="7378">
          <p15:clr>
            <a:srgbClr val="F26B43"/>
          </p15:clr>
        </p15:guide>
        <p15:guide id="3" orient="horz" pos="300">
          <p15:clr>
            <a:srgbClr val="F26B43"/>
          </p15:clr>
        </p15:guide>
        <p15:guide id="6" orient="horz" pos="3884">
          <p15:clr>
            <a:srgbClr val="F26B43"/>
          </p15:clr>
        </p15:guide>
        <p15:guide id="9" pos="1368">
          <p15:clr>
            <a:srgbClr val="F26B43"/>
          </p15:clr>
        </p15:guide>
        <p15:guide id="10" pos="1504">
          <p15:clr>
            <a:srgbClr val="F26B43"/>
          </p15:clr>
        </p15:guide>
        <p15:guide id="11" pos="2570">
          <p15:clr>
            <a:srgbClr val="F26B43"/>
          </p15:clr>
        </p15:guide>
        <p15:guide id="12" pos="2706">
          <p15:clr>
            <a:srgbClr val="F26B43"/>
          </p15:clr>
        </p15:guide>
        <p15:guide id="13" pos="3772">
          <p15:clr>
            <a:srgbClr val="F26B43"/>
          </p15:clr>
        </p15:guide>
        <p15:guide id="14" pos="3908">
          <p15:clr>
            <a:srgbClr val="F26B43"/>
          </p15:clr>
        </p15:guide>
        <p15:guide id="15" pos="4974">
          <p15:clr>
            <a:srgbClr val="F26B43"/>
          </p15:clr>
        </p15:guide>
        <p15:guide id="16" pos="5110">
          <p15:clr>
            <a:srgbClr val="F26B43"/>
          </p15:clr>
        </p15:guide>
        <p15:guide id="17" pos="6176">
          <p15:clr>
            <a:srgbClr val="F26B43"/>
          </p15:clr>
        </p15:guide>
        <p15:guide id="18" pos="6312">
          <p15:clr>
            <a:srgbClr val="F26B43"/>
          </p15:clr>
        </p15:guide>
        <p15:guide id="19" orient="horz" pos="550">
          <p15:clr>
            <a:srgbClr val="F26B43"/>
          </p15:clr>
        </p15:guide>
        <p15:guide id="22" orient="horz" pos="113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jpg"/><Relationship Id="rId2" Type="http://schemas.openxmlformats.org/officeDocument/2006/relationships/image" Target="../media/image12.png"/><Relationship Id="rId1" Type="http://schemas.openxmlformats.org/officeDocument/2006/relationships/slideLayout" Target="../slideLayouts/slideLayout17.xml"/><Relationship Id="rId6" Type="http://schemas.openxmlformats.org/officeDocument/2006/relationships/image" Target="../media/image11.wmf"/><Relationship Id="rId5" Type="http://schemas.openxmlformats.org/officeDocument/2006/relationships/image" Target="../media/image10.wmf"/><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sv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hyperlink" Target="http://www.allianz.be/" TargetMode="Externa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15.xml"/><Relationship Id="rId1" Type="http://schemas.openxmlformats.org/officeDocument/2006/relationships/themeOverride" Target="../theme/themeOverride1.xml"/><Relationship Id="rId4" Type="http://schemas.openxmlformats.org/officeDocument/2006/relationships/image" Target="../media/image42.png"/></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1.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7DE9121B-5E29-476E-A659-CE59D8F2D778}"/>
              </a:ext>
            </a:extLst>
          </p:cNvPr>
          <p:cNvSpPr>
            <a:spLocks noGrp="1"/>
          </p:cNvSpPr>
          <p:nvPr>
            <p:ph type="ctrTitle"/>
          </p:nvPr>
        </p:nvSpPr>
        <p:spPr>
          <a:xfrm>
            <a:off x="1113737" y="1764000"/>
            <a:ext cx="11233151" cy="1620000"/>
          </a:xfrm>
        </p:spPr>
        <p:txBody>
          <a:bodyPr/>
          <a:lstStyle/>
          <a:p>
            <a:r>
              <a:rPr lang="de-DE" dirty="0"/>
              <a:t>Roadshow P&amp;C</a:t>
            </a:r>
          </a:p>
        </p:txBody>
      </p:sp>
      <p:sp>
        <p:nvSpPr>
          <p:cNvPr id="9" name="Untertitel 8">
            <a:extLst>
              <a:ext uri="{FF2B5EF4-FFF2-40B4-BE49-F238E27FC236}">
                <a16:creationId xmlns:a16="http://schemas.microsoft.com/office/drawing/2014/main" id="{EE9B0C72-0DB7-40B9-9454-264D9D37B510}"/>
              </a:ext>
            </a:extLst>
          </p:cNvPr>
          <p:cNvSpPr>
            <a:spLocks noGrp="1"/>
          </p:cNvSpPr>
          <p:nvPr>
            <p:ph type="subTitle" idx="1"/>
          </p:nvPr>
        </p:nvSpPr>
        <p:spPr>
          <a:xfrm>
            <a:off x="4295776" y="3384000"/>
            <a:ext cx="7416800" cy="1656000"/>
          </a:xfrm>
        </p:spPr>
        <p:txBody>
          <a:bodyPr/>
          <a:lstStyle/>
          <a:p>
            <a:r>
              <a:rPr lang="de-DE" dirty="0"/>
              <a:t>23 </a:t>
            </a:r>
            <a:r>
              <a:rPr lang="de-DE" dirty="0" err="1"/>
              <a:t>mei</a:t>
            </a:r>
            <a:r>
              <a:rPr lang="de-DE" dirty="0"/>
              <a:t> 2022 </a:t>
            </a:r>
            <a:r>
              <a:rPr lang="de-DE" dirty="0" err="1"/>
              <a:t>Westerlo</a:t>
            </a:r>
            <a:endParaRPr lang="de-DE" dirty="0"/>
          </a:p>
        </p:txBody>
      </p:sp>
    </p:spTree>
    <p:extLst>
      <p:ext uri="{BB962C8B-B14F-4D97-AF65-F5344CB8AC3E}">
        <p14:creationId xmlns:p14="http://schemas.microsoft.com/office/powerpoint/2010/main" val="415096144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tertitel 8">
            <a:extLst>
              <a:ext uri="{FF2B5EF4-FFF2-40B4-BE49-F238E27FC236}">
                <a16:creationId xmlns:a16="http://schemas.microsoft.com/office/drawing/2014/main" id="{EE9B0C72-0DB7-40B9-9454-264D9D37B510}"/>
              </a:ext>
            </a:extLst>
          </p:cNvPr>
          <p:cNvSpPr>
            <a:spLocks noGrp="1"/>
          </p:cNvSpPr>
          <p:nvPr>
            <p:ph type="subTitle" idx="1"/>
          </p:nvPr>
        </p:nvSpPr>
        <p:spPr>
          <a:xfrm>
            <a:off x="1212131" y="2415290"/>
            <a:ext cx="11233776" cy="2887655"/>
          </a:xfrm>
          <a:effectLst>
            <a:outerShdw blurRad="50800" dist="38100" dir="13500000" algn="br" rotWithShape="0">
              <a:prstClr val="black">
                <a:alpha val="40000"/>
              </a:prstClr>
            </a:outerShdw>
          </a:effectLst>
        </p:spPr>
        <p:txBody>
          <a:bodyPr/>
          <a:lstStyle/>
          <a:p>
            <a:r>
              <a:rPr lang="de-DE" sz="6600" dirty="0" err="1"/>
              <a:t>Inleiding</a:t>
            </a:r>
            <a:r>
              <a:rPr lang="de-DE" sz="6600" dirty="0"/>
              <a:t>:</a:t>
            </a:r>
          </a:p>
          <a:p>
            <a:pPr lvl="1"/>
            <a:r>
              <a:rPr lang="de-DE" sz="6600" dirty="0"/>
              <a:t>		</a:t>
            </a:r>
            <a:r>
              <a:rPr lang="de-DE" sz="6600" dirty="0" err="1"/>
              <a:t>onze</a:t>
            </a:r>
            <a:r>
              <a:rPr lang="de-DE" sz="6600" dirty="0"/>
              <a:t> </a:t>
            </a:r>
            <a:r>
              <a:rPr lang="de-DE" sz="6600" dirty="0" err="1"/>
              <a:t>strategie</a:t>
            </a:r>
            <a:endParaRPr lang="de-DE" sz="6600" dirty="0"/>
          </a:p>
        </p:txBody>
      </p:sp>
      <p:pic>
        <p:nvPicPr>
          <p:cNvPr id="12" name="Picture 11">
            <a:extLst>
              <a:ext uri="{FF2B5EF4-FFF2-40B4-BE49-F238E27FC236}">
                <a16:creationId xmlns:a16="http://schemas.microsoft.com/office/drawing/2014/main" id="{509B47D8-3C97-4366-8884-33294A16DF83}"/>
              </a:ext>
            </a:extLst>
          </p:cNvPr>
          <p:cNvPicPr>
            <a:picLocks noChangeAspect="1"/>
          </p:cNvPicPr>
          <p:nvPr/>
        </p:nvPicPr>
        <p:blipFill>
          <a:blip r:embed="rId2"/>
          <a:stretch>
            <a:fillRect/>
          </a:stretch>
        </p:blipFill>
        <p:spPr>
          <a:xfrm>
            <a:off x="7549979" y="0"/>
            <a:ext cx="4642021" cy="3481516"/>
          </a:xfrm>
          <a:prstGeom prst="rect">
            <a:avLst/>
          </a:prstGeom>
        </p:spPr>
      </p:pic>
    </p:spTree>
    <p:extLst>
      <p:ext uri="{BB962C8B-B14F-4D97-AF65-F5344CB8AC3E}">
        <p14:creationId xmlns:p14="http://schemas.microsoft.com/office/powerpoint/2010/main" val="3252944948"/>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09CB10A-19A8-40F8-A0A8-7667CD8F9D29}"/>
              </a:ext>
            </a:extLst>
          </p:cNvPr>
          <p:cNvSpPr>
            <a:spLocks noGrp="1"/>
          </p:cNvSpPr>
          <p:nvPr>
            <p:ph type="sldNum" sz="quarter" idx="17"/>
          </p:nvPr>
        </p:nvSpPr>
        <p:spPr>
          <a:xfrm>
            <a:off x="11443580" y="6372000"/>
            <a:ext cx="268995" cy="144000"/>
          </a:xfrm>
        </p:spPr>
        <p:txBody>
          <a:bodyPr/>
          <a:lstStyle/>
          <a:p>
            <a:pPr marL="0" marR="0" lvl="0" indent="0" algn="r" defTabSz="914205" rtl="0" eaLnBrk="1" fontAlgn="auto" latinLnBrk="0" hangingPunct="1">
              <a:lnSpc>
                <a:spcPts val="1000"/>
              </a:lnSpc>
              <a:spcBef>
                <a:spcPts val="0"/>
              </a:spcBef>
              <a:spcAft>
                <a:spcPts val="0"/>
              </a:spcAft>
              <a:buClrTx/>
              <a:buSzTx/>
              <a:buFontTx/>
              <a:buNone/>
              <a:tabLst/>
              <a:defRPr/>
            </a:pPr>
            <a:fld id="{0F96B16C-3F5F-44BC-AFCC-8CBCBD90898D}" type="slidenum">
              <a:rPr kumimoji="0" lang="de-DE" sz="800" b="1" i="0" u="none" strike="noStrike" kern="1200" cap="none" spc="0" normalizeH="0" baseline="0" noProof="0" smtClean="0">
                <a:ln>
                  <a:noFill/>
                </a:ln>
                <a:solidFill>
                  <a:srgbClr val="003781"/>
                </a:solidFill>
                <a:effectLst/>
                <a:uLnTx/>
                <a:uFillTx/>
                <a:latin typeface="Arial" panose="020B0604020202020204"/>
                <a:ea typeface="+mn-ea"/>
                <a:cs typeface="+mn-cs"/>
              </a:rPr>
              <a:pPr marL="0" marR="0" lvl="0" indent="0" algn="r" defTabSz="914205" rtl="0" eaLnBrk="1" fontAlgn="auto" latinLnBrk="0" hangingPunct="1">
                <a:lnSpc>
                  <a:spcPts val="1000"/>
                </a:lnSpc>
                <a:spcBef>
                  <a:spcPts val="0"/>
                </a:spcBef>
                <a:spcAft>
                  <a:spcPts val="0"/>
                </a:spcAft>
                <a:buClrTx/>
                <a:buSzTx/>
                <a:buFontTx/>
                <a:buNone/>
                <a:tabLst/>
                <a:defRPr/>
              </a:pPr>
              <a:t>11</a:t>
            </a:fld>
            <a:endParaRPr kumimoji="0" lang="de-DE" sz="800" b="1" i="0" u="none" strike="noStrike" kern="1200" cap="none" spc="0" normalizeH="0" baseline="0" noProof="0">
              <a:ln>
                <a:noFill/>
              </a:ln>
              <a:solidFill>
                <a:srgbClr val="003781"/>
              </a:solidFill>
              <a:effectLst/>
              <a:uLnTx/>
              <a:uFillTx/>
              <a:latin typeface="Arial" panose="020B0604020202020204"/>
              <a:ea typeface="+mn-ea"/>
              <a:cs typeface="+mn-cs"/>
            </a:endParaRPr>
          </a:p>
        </p:txBody>
      </p:sp>
      <p:sp>
        <p:nvSpPr>
          <p:cNvPr id="7" name="Inhaltsplatzhalter 6">
            <a:extLst>
              <a:ext uri="{FF2B5EF4-FFF2-40B4-BE49-F238E27FC236}">
                <a16:creationId xmlns:a16="http://schemas.microsoft.com/office/drawing/2014/main" id="{ECBAD7FB-1C8C-44B4-8C0D-DAD98BBC1D33}"/>
              </a:ext>
            </a:extLst>
          </p:cNvPr>
          <p:cNvSpPr>
            <a:spLocks noGrp="1"/>
          </p:cNvSpPr>
          <p:nvPr>
            <p:ph type="body" sz="quarter" idx="18"/>
          </p:nvPr>
        </p:nvSpPr>
        <p:spPr>
          <a:xfrm>
            <a:off x="1061223" y="2706108"/>
            <a:ext cx="10560317" cy="1445784"/>
          </a:xfrm>
        </p:spPr>
        <p:txBody>
          <a:bodyPr/>
          <a:lstStyle/>
          <a:p>
            <a:r>
              <a:rPr lang="en-US" sz="4400" dirty="0">
                <a:solidFill>
                  <a:schemeClr val="bg1"/>
                </a:solidFill>
              </a:rPr>
              <a:t>“</a:t>
            </a:r>
            <a:r>
              <a:rPr lang="nl-BE" sz="4400" dirty="0">
                <a:solidFill>
                  <a:schemeClr val="bg1"/>
                </a:solidFill>
              </a:rPr>
              <a:t>We willen </a:t>
            </a:r>
            <a:r>
              <a:rPr lang="nl-BE" sz="4400" dirty="0">
                <a:solidFill>
                  <a:srgbClr val="13A0D3"/>
                </a:solidFill>
              </a:rPr>
              <a:t>top of mind </a:t>
            </a:r>
            <a:r>
              <a:rPr lang="nl-BE" sz="4400" dirty="0">
                <a:solidFill>
                  <a:schemeClr val="bg1"/>
                </a:solidFill>
              </a:rPr>
              <a:t>zijn en blijven voor P&amp;C en investeren hiervoor intensief in een </a:t>
            </a:r>
            <a:r>
              <a:rPr lang="nl-BE" sz="4400" dirty="0">
                <a:solidFill>
                  <a:srgbClr val="13A0D3"/>
                </a:solidFill>
              </a:rPr>
              <a:t>duurzaam partnerschap</a:t>
            </a:r>
            <a:r>
              <a:rPr lang="nl-BE" sz="4400" dirty="0">
                <a:solidFill>
                  <a:schemeClr val="bg1"/>
                </a:solidFill>
              </a:rPr>
              <a:t>”</a:t>
            </a:r>
          </a:p>
        </p:txBody>
      </p:sp>
      <p:sp>
        <p:nvSpPr>
          <p:cNvPr id="5" name="Titel 7">
            <a:extLst>
              <a:ext uri="{FF2B5EF4-FFF2-40B4-BE49-F238E27FC236}">
                <a16:creationId xmlns:a16="http://schemas.microsoft.com/office/drawing/2014/main" id="{41CD6082-44C2-46D1-ADB0-DB92ABD95161}"/>
              </a:ext>
            </a:extLst>
          </p:cNvPr>
          <p:cNvSpPr txBox="1">
            <a:spLocks/>
          </p:cNvSpPr>
          <p:nvPr/>
        </p:nvSpPr>
        <p:spPr>
          <a:xfrm>
            <a:off x="2269927" y="688277"/>
            <a:ext cx="5369123" cy="2400235"/>
          </a:xfrm>
          <a:prstGeom prst="rect">
            <a:avLst/>
          </a:prstGeom>
        </p:spPr>
        <p:txBody>
          <a:bodyPr/>
          <a:lstStyle>
            <a:lvl1pPr algn="l" defTabSz="967710" rtl="0" eaLnBrk="1" latinLnBrk="0" hangingPunct="1">
              <a:lnSpc>
                <a:spcPts val="3800"/>
              </a:lnSpc>
              <a:spcBef>
                <a:spcPct val="0"/>
              </a:spcBef>
              <a:buNone/>
              <a:defRPr sz="38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4400" dirty="0" err="1"/>
              <a:t>Onze</a:t>
            </a:r>
            <a:r>
              <a:rPr lang="de-DE" sz="4400" dirty="0"/>
              <a:t> </a:t>
            </a:r>
            <a:r>
              <a:rPr lang="de-DE" sz="4400" dirty="0" err="1">
                <a:solidFill>
                  <a:srgbClr val="13A0D3"/>
                </a:solidFill>
                <a:ea typeface="+mn-ea"/>
                <a:cs typeface="+mn-cs"/>
              </a:rPr>
              <a:t>belofte</a:t>
            </a:r>
            <a:br>
              <a:rPr lang="de-DE" sz="4400" dirty="0"/>
            </a:br>
            <a:endParaRPr lang="de-DE" sz="4400" dirty="0">
              <a:solidFill>
                <a:srgbClr val="13A0D3"/>
              </a:solidFill>
            </a:endParaRPr>
          </a:p>
        </p:txBody>
      </p:sp>
      <p:sp>
        <p:nvSpPr>
          <p:cNvPr id="2" name="TextBox 1">
            <a:extLst>
              <a:ext uri="{FF2B5EF4-FFF2-40B4-BE49-F238E27FC236}">
                <a16:creationId xmlns:a16="http://schemas.microsoft.com/office/drawing/2014/main" id="{4842170B-3869-4A49-B5EC-405D61FD973A}"/>
              </a:ext>
            </a:extLst>
          </p:cNvPr>
          <p:cNvSpPr txBox="1"/>
          <p:nvPr/>
        </p:nvSpPr>
        <p:spPr>
          <a:xfrm>
            <a:off x="7181850" y="6516000"/>
            <a:ext cx="914400" cy="914400"/>
          </a:xfrm>
          <a:prstGeom prst="rect">
            <a:avLst/>
          </a:prstGeom>
          <a:noFill/>
        </p:spPr>
        <p:txBody>
          <a:bodyPr wrap="none" lIns="0" tIns="0" rIns="0" bIns="0" rtlCol="0" anchor="t" anchorCtr="0">
            <a:noAutofit/>
          </a:bodyPr>
          <a:lstStyle/>
          <a:p>
            <a:pPr algn="l"/>
            <a:endParaRPr lang="nl-BE" sz="1600" dirty="0">
              <a:solidFill>
                <a:srgbClr val="FF0000"/>
              </a:solidFill>
            </a:endParaRPr>
          </a:p>
        </p:txBody>
      </p:sp>
    </p:spTree>
    <p:extLst>
      <p:ext uri="{BB962C8B-B14F-4D97-AF65-F5344CB8AC3E}">
        <p14:creationId xmlns:p14="http://schemas.microsoft.com/office/powerpoint/2010/main" val="217542073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a:xfrm>
            <a:off x="11694867" y="5984076"/>
            <a:ext cx="495546" cy="875512"/>
          </a:xfrm>
          <a:prstGeom prst="rect">
            <a:avLst/>
          </a:prstGeom>
        </p:spPr>
        <p:txBody>
          <a:bodyPr vert="horz" lIns="72000" tIns="0" rIns="0" bIns="0" rtlCol="0" anchor="ctr" anchorCtr="0">
            <a:noAutofit/>
          </a:bodyPr>
          <a:lstStyle>
            <a:defPPr>
              <a:defRPr lang="de-DE"/>
            </a:defPPr>
            <a:lvl1pPr marL="0" algn="l" defTabSz="1219170" rtl="0" eaLnBrk="1" latinLnBrk="0" hangingPunct="1">
              <a:defRPr sz="794" b="1" kern="1200">
                <a:solidFill>
                  <a:schemeClr val="bg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0F96B16C-3F5F-44BC-AFCC-8CBCBD90898D}" type="slidenum">
              <a:rPr lang="de-DE" smtClean="0"/>
              <a:pPr/>
              <a:t>12</a:t>
            </a:fld>
            <a:endParaRPr lang="de-DE" dirty="0"/>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97635" y="496724"/>
            <a:ext cx="10968328" cy="723831"/>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3800" dirty="0" err="1"/>
              <a:t>Particulieren</a:t>
            </a:r>
            <a:r>
              <a:rPr lang="de-DE" sz="3800" dirty="0"/>
              <a:t>: </a:t>
            </a:r>
            <a:r>
              <a:rPr lang="de-DE" sz="3800" dirty="0">
                <a:solidFill>
                  <a:srgbClr val="13A0D3"/>
                </a:solidFill>
              </a:rPr>
              <a:t>„</a:t>
            </a:r>
            <a:r>
              <a:rPr lang="de-DE" sz="3800" dirty="0" err="1">
                <a:solidFill>
                  <a:srgbClr val="13A0D3"/>
                </a:solidFill>
              </a:rPr>
              <a:t>onze</a:t>
            </a:r>
            <a:r>
              <a:rPr lang="de-DE" sz="3800" dirty="0">
                <a:solidFill>
                  <a:srgbClr val="13A0D3"/>
                </a:solidFill>
              </a:rPr>
              <a:t> </a:t>
            </a:r>
            <a:r>
              <a:rPr lang="de-DE" sz="3800" dirty="0" err="1">
                <a:solidFill>
                  <a:srgbClr val="13A0D3"/>
                </a:solidFill>
              </a:rPr>
              <a:t>voordeur</a:t>
            </a:r>
            <a:r>
              <a:rPr lang="de-DE" sz="3800" dirty="0">
                <a:solidFill>
                  <a:srgbClr val="13A0D3"/>
                </a:solidFill>
              </a:rPr>
              <a:t> </a:t>
            </a:r>
            <a:r>
              <a:rPr lang="de-DE" sz="3800" dirty="0" err="1">
                <a:solidFill>
                  <a:srgbClr val="13A0D3"/>
                </a:solidFill>
              </a:rPr>
              <a:t>staat</a:t>
            </a:r>
            <a:r>
              <a:rPr lang="de-DE" sz="3800" dirty="0">
                <a:solidFill>
                  <a:srgbClr val="13A0D3"/>
                </a:solidFill>
              </a:rPr>
              <a:t> open…..“</a:t>
            </a:r>
          </a:p>
          <a:p>
            <a:endParaRPr lang="de-DE" sz="3800" dirty="0">
              <a:solidFill>
                <a:srgbClr val="13A0D3"/>
              </a:solidFill>
            </a:endParaRPr>
          </a:p>
        </p:txBody>
      </p:sp>
      <p:sp>
        <p:nvSpPr>
          <p:cNvPr id="6" name="Content Placeholder 1">
            <a:extLst>
              <a:ext uri="{FF2B5EF4-FFF2-40B4-BE49-F238E27FC236}">
                <a16:creationId xmlns:a16="http://schemas.microsoft.com/office/drawing/2014/main" id="{EA33238A-4F22-4F82-A341-0CB00A03E3DC}"/>
              </a:ext>
            </a:extLst>
          </p:cNvPr>
          <p:cNvSpPr txBox="1">
            <a:spLocks/>
          </p:cNvSpPr>
          <p:nvPr/>
        </p:nvSpPr>
        <p:spPr>
          <a:xfrm>
            <a:off x="516513" y="1423558"/>
            <a:ext cx="11675487" cy="4539288"/>
          </a:xfrm>
          <a:prstGeom prst="rect">
            <a:avLst/>
          </a:prstGeom>
        </p:spPr>
        <p:txBody>
          <a:bodyPr/>
          <a:lstStyle>
            <a:lvl1pPr marL="0" indent="0" algn="l" defTabSz="967618" rtl="0" eaLnBrk="1" latinLnBrk="0" hangingPunct="1">
              <a:lnSpc>
                <a:spcPct val="100000"/>
              </a:lnSpc>
              <a:spcBef>
                <a:spcPts val="0"/>
              </a:spcBef>
              <a:buFont typeface="+mj-lt"/>
              <a:buNone/>
              <a:defRPr sz="1905" kern="1200">
                <a:solidFill>
                  <a:schemeClr val="bg1"/>
                </a:solidFill>
                <a:latin typeface="+mn-lt"/>
                <a:ea typeface="+mn-ea"/>
                <a:cs typeface="+mn-cs"/>
              </a:defRPr>
            </a:lvl1pPr>
            <a:lvl2pPr marL="0" indent="0" algn="l" defTabSz="967618" rtl="0" eaLnBrk="1" latinLnBrk="0" hangingPunct="1">
              <a:lnSpc>
                <a:spcPct val="100000"/>
              </a:lnSpc>
              <a:spcBef>
                <a:spcPts val="0"/>
              </a:spcBef>
              <a:buFont typeface="Arial" panose="020B0604020202020204" pitchFamily="34" charset="0"/>
              <a:buNone/>
              <a:defRPr sz="1587" kern="1200">
                <a:solidFill>
                  <a:schemeClr val="bg1"/>
                </a:solidFill>
                <a:latin typeface="+mn-lt"/>
                <a:ea typeface="+mn-ea"/>
                <a:cs typeface="+mn-cs"/>
              </a:defRPr>
            </a:lvl2pPr>
            <a:lvl3pPr marL="228571" indent="-228571" algn="l" defTabSz="967618" rtl="0" eaLnBrk="1" latinLnBrk="0" hangingPunct="1">
              <a:lnSpc>
                <a:spcPct val="100000"/>
              </a:lnSpc>
              <a:spcBef>
                <a:spcPts val="0"/>
              </a:spcBef>
              <a:buFont typeface="Arial" panose="020B0604020202020204" pitchFamily="34" charset="0"/>
              <a:buChar char="•"/>
              <a:defRPr sz="1587" kern="1200">
                <a:solidFill>
                  <a:schemeClr val="bg1"/>
                </a:solidFill>
                <a:latin typeface="+mn-lt"/>
                <a:ea typeface="+mn-ea"/>
                <a:cs typeface="+mn-cs"/>
              </a:defRPr>
            </a:lvl3pPr>
            <a:lvl4pPr marL="228571" indent="-228571" algn="l" defTabSz="967618" rtl="0" eaLnBrk="1" latinLnBrk="0" hangingPunct="1">
              <a:lnSpc>
                <a:spcPct val="100000"/>
              </a:lnSpc>
              <a:spcBef>
                <a:spcPts val="0"/>
              </a:spcBef>
              <a:buFont typeface="+mj-lt"/>
              <a:buAutoNum type="arabicPeriod"/>
              <a:defRPr sz="1587" kern="1200">
                <a:solidFill>
                  <a:schemeClr val="bg1"/>
                </a:solidFill>
                <a:latin typeface="+mn-lt"/>
                <a:ea typeface="+mn-ea"/>
                <a:cs typeface="+mn-cs"/>
              </a:defRPr>
            </a:lvl4pPr>
            <a:lvl5pPr marL="228571" indent="-228571" algn="l" defTabSz="967618" rtl="0" eaLnBrk="1" latinLnBrk="0" hangingPunct="1">
              <a:lnSpc>
                <a:spcPct val="100000"/>
              </a:lnSpc>
              <a:spcBef>
                <a:spcPts val="0"/>
              </a:spcBef>
              <a:buFont typeface="+mj-lt"/>
              <a:buAutoNum type="arabicPeriod"/>
              <a:defRPr sz="1905" kern="1200">
                <a:solidFill>
                  <a:schemeClr val="bg1"/>
                </a:solidFill>
                <a:latin typeface="+mn-lt"/>
                <a:ea typeface="+mn-ea"/>
                <a:cs typeface="+mn-cs"/>
              </a:defRPr>
            </a:lvl5pPr>
            <a:lvl6pPr marL="380952" indent="0" algn="l" defTabSz="967618" rtl="0" eaLnBrk="1" latinLnBrk="0" hangingPunct="1">
              <a:lnSpc>
                <a:spcPct val="90000"/>
              </a:lnSpc>
              <a:spcBef>
                <a:spcPts val="635"/>
              </a:spcBef>
              <a:buFont typeface="Arial" panose="020B0604020202020204" pitchFamily="34" charset="0"/>
              <a:buNone/>
              <a:defRPr sz="1905" kern="1200">
                <a:solidFill>
                  <a:srgbClr val="FF0000"/>
                </a:solidFill>
                <a:latin typeface="+mn-lt"/>
                <a:ea typeface="+mn-ea"/>
                <a:cs typeface="+mn-cs"/>
              </a:defRPr>
            </a:lvl6pPr>
            <a:lvl7pPr marL="3144759" indent="-241905" algn="l" defTabSz="967618"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568" indent="-241905" algn="l" defTabSz="967618"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377" indent="-241905" algn="l" defTabSz="967618"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lvl="1" defTabSz="967134"/>
            <a:r>
              <a:rPr lang="nl-BE" sz="2000" b="1" dirty="0">
                <a:solidFill>
                  <a:srgbClr val="13A0D3"/>
                </a:solidFill>
                <a:latin typeface="+mj-lt"/>
              </a:rPr>
              <a:t>Concreet voor 2022 houdt dit in: </a:t>
            </a:r>
          </a:p>
          <a:p>
            <a:pPr marL="285750" lvl="1" indent="-285750" defTabSz="967134">
              <a:buClr>
                <a:srgbClr val="13A0D3"/>
              </a:buClr>
              <a:buFont typeface="Wingdings" panose="05000000000000000000" pitchFamily="2" charset="2"/>
              <a:buChar char="§"/>
            </a:pPr>
            <a:endParaRPr lang="nl-BE" sz="1800" dirty="0">
              <a:solidFill>
                <a:srgbClr val="003781"/>
              </a:solidFill>
            </a:endParaRPr>
          </a:p>
          <a:p>
            <a:pPr marL="285750" lvl="1" indent="-285750" defTabSz="967134">
              <a:buClr>
                <a:srgbClr val="13A0D3"/>
              </a:buClr>
              <a:buFont typeface="Wingdings" panose="05000000000000000000" pitchFamily="2" charset="2"/>
              <a:buChar char="§"/>
            </a:pPr>
            <a:r>
              <a:rPr lang="nl-BE" sz="1800" dirty="0">
                <a:solidFill>
                  <a:srgbClr val="003781"/>
                </a:solidFill>
              </a:rPr>
              <a:t>Een duurzame toekomstige </a:t>
            </a:r>
            <a:r>
              <a:rPr lang="nl-BE" sz="1800" b="1" dirty="0">
                <a:solidFill>
                  <a:srgbClr val="003781"/>
                </a:solidFill>
              </a:rPr>
              <a:t>prijspositionering</a:t>
            </a:r>
            <a:endParaRPr lang="nl-BE" sz="1800" b="1" strike="sngStrike" dirty="0">
              <a:solidFill>
                <a:srgbClr val="003781"/>
              </a:solidFill>
            </a:endParaRPr>
          </a:p>
          <a:p>
            <a:pPr marL="285750" lvl="1" indent="-285750" defTabSz="967134">
              <a:buClr>
                <a:srgbClr val="13A0D3"/>
              </a:buClr>
              <a:buFont typeface="Wingdings" panose="05000000000000000000" pitchFamily="2" charset="2"/>
              <a:buChar char="§"/>
            </a:pPr>
            <a:endParaRPr lang="nl-BE" sz="1800" dirty="0">
              <a:solidFill>
                <a:srgbClr val="003781"/>
              </a:solidFill>
            </a:endParaRPr>
          </a:p>
          <a:p>
            <a:pPr marL="285750" lvl="1" indent="-285750" defTabSz="967134">
              <a:buClr>
                <a:srgbClr val="13A0D3"/>
              </a:buClr>
              <a:buFont typeface="Wingdings" panose="05000000000000000000" pitchFamily="2" charset="2"/>
              <a:buChar char="§"/>
            </a:pPr>
            <a:r>
              <a:rPr lang="nl-BE" sz="1800" b="1" dirty="0">
                <a:solidFill>
                  <a:srgbClr val="003781"/>
                </a:solidFill>
              </a:rPr>
              <a:t>Kwaliteitsverbeteringen in operations</a:t>
            </a:r>
            <a:r>
              <a:rPr lang="nl-BE" sz="1800" dirty="0">
                <a:solidFill>
                  <a:srgbClr val="003781"/>
                </a:solidFill>
              </a:rPr>
              <a:t>: bereikbaarheid, processen &amp; communicatie</a:t>
            </a:r>
          </a:p>
          <a:p>
            <a:pPr marL="285750" lvl="1" indent="-285750" defTabSz="967134">
              <a:buClr>
                <a:srgbClr val="13A0D3"/>
              </a:buClr>
              <a:buFont typeface="Wingdings" panose="05000000000000000000" pitchFamily="2" charset="2"/>
              <a:buChar char="§"/>
            </a:pPr>
            <a:endParaRPr lang="nl-BE" sz="1800" dirty="0">
              <a:solidFill>
                <a:srgbClr val="003781"/>
              </a:solidFill>
            </a:endParaRPr>
          </a:p>
          <a:p>
            <a:pPr marL="285750" lvl="1" indent="-285750" defTabSz="967134">
              <a:buClr>
                <a:srgbClr val="13A0D3"/>
              </a:buClr>
              <a:buFont typeface="Wingdings" panose="05000000000000000000" pitchFamily="2" charset="2"/>
              <a:buChar char="§"/>
            </a:pPr>
            <a:r>
              <a:rPr lang="nl-BE" sz="1800" b="1" dirty="0">
                <a:solidFill>
                  <a:srgbClr val="003781"/>
                </a:solidFill>
              </a:rPr>
              <a:t>CCC Retail</a:t>
            </a:r>
            <a:r>
              <a:rPr lang="nl-BE" sz="1800" dirty="0">
                <a:solidFill>
                  <a:srgbClr val="003781"/>
                </a:solidFill>
              </a:rPr>
              <a:t>: Service &amp; bereikbaarheid (open 8.30 u -17.00 u) </a:t>
            </a:r>
          </a:p>
          <a:p>
            <a:pPr marL="285750" lvl="1" indent="-285750" defTabSz="967134">
              <a:buClr>
                <a:srgbClr val="13A0D3"/>
              </a:buClr>
              <a:buFont typeface="Wingdings" panose="05000000000000000000" pitchFamily="2" charset="2"/>
              <a:buChar char="§"/>
            </a:pPr>
            <a:endParaRPr lang="nl-BE" sz="1800" dirty="0">
              <a:solidFill>
                <a:srgbClr val="003781"/>
              </a:solidFill>
            </a:endParaRPr>
          </a:p>
          <a:p>
            <a:pPr marL="285750" lvl="1" indent="-285750" defTabSz="967134">
              <a:buClr>
                <a:srgbClr val="13A0D3"/>
              </a:buClr>
              <a:buFont typeface="Wingdings" panose="05000000000000000000" pitchFamily="2" charset="2"/>
              <a:buChar char="§"/>
            </a:pPr>
            <a:r>
              <a:rPr lang="nl-BE" sz="1800" dirty="0">
                <a:solidFill>
                  <a:srgbClr val="003781"/>
                </a:solidFill>
              </a:rPr>
              <a:t>‘</a:t>
            </a:r>
            <a:r>
              <a:rPr lang="nl-BE" sz="1800" b="1" dirty="0">
                <a:solidFill>
                  <a:srgbClr val="003781"/>
                </a:solidFill>
              </a:rPr>
              <a:t>Eerste keer goede keer</a:t>
            </a:r>
            <a:r>
              <a:rPr lang="nl-BE" sz="1800" dirty="0">
                <a:solidFill>
                  <a:srgbClr val="003781"/>
                </a:solidFill>
              </a:rPr>
              <a:t>’: senior OPS-medewerkers meer bevoegdheid geven</a:t>
            </a:r>
          </a:p>
          <a:p>
            <a:pPr marL="285750" lvl="1" indent="-285750" defTabSz="967134">
              <a:buClr>
                <a:srgbClr val="13A0D3"/>
              </a:buClr>
              <a:buFont typeface="Wingdings" panose="05000000000000000000" pitchFamily="2" charset="2"/>
              <a:buChar char="§"/>
            </a:pPr>
            <a:endParaRPr lang="nl-BE" sz="1800" dirty="0">
              <a:solidFill>
                <a:srgbClr val="003781"/>
              </a:solidFill>
              <a:highlight>
                <a:srgbClr val="FFFF00"/>
              </a:highlight>
            </a:endParaRPr>
          </a:p>
          <a:p>
            <a:pPr marL="285750" lvl="1" indent="-285750" defTabSz="967134">
              <a:buClr>
                <a:srgbClr val="13A0D3"/>
              </a:buClr>
              <a:buFont typeface="Wingdings" panose="05000000000000000000" pitchFamily="2" charset="2"/>
              <a:buChar char="§"/>
            </a:pPr>
            <a:r>
              <a:rPr lang="nl-BE" sz="1800" b="1" dirty="0">
                <a:solidFill>
                  <a:srgbClr val="003781"/>
                </a:solidFill>
              </a:rPr>
              <a:t>Digitale samenwerkingsopportuniteiten </a:t>
            </a:r>
            <a:r>
              <a:rPr lang="nl-BE" sz="1800" dirty="0">
                <a:solidFill>
                  <a:srgbClr val="003781"/>
                </a:solidFill>
              </a:rPr>
              <a:t>identificeren - met </a:t>
            </a:r>
            <a:r>
              <a:rPr lang="nl-BE" sz="1800" dirty="0" err="1">
                <a:solidFill>
                  <a:srgbClr val="003781"/>
                </a:solidFill>
              </a:rPr>
              <a:t>ProLink</a:t>
            </a:r>
            <a:endParaRPr lang="nl-BE" sz="1800" dirty="0">
              <a:solidFill>
                <a:srgbClr val="003781"/>
              </a:solidFill>
            </a:endParaRPr>
          </a:p>
          <a:p>
            <a:pPr marL="285750" lvl="1" indent="-285750" defTabSz="967134">
              <a:buClr>
                <a:srgbClr val="13A0D3"/>
              </a:buClr>
              <a:buFont typeface="Wingdings" panose="05000000000000000000" pitchFamily="2" charset="2"/>
              <a:buChar char="§"/>
            </a:pPr>
            <a:endParaRPr lang="nl-BE" sz="1800" dirty="0">
              <a:solidFill>
                <a:srgbClr val="003781"/>
              </a:solidFill>
            </a:endParaRPr>
          </a:p>
          <a:p>
            <a:pPr marL="285750" lvl="1" indent="-285750" defTabSz="967134">
              <a:buClr>
                <a:srgbClr val="13A0D3"/>
              </a:buClr>
              <a:buFont typeface="Wingdings" panose="05000000000000000000" pitchFamily="2" charset="2"/>
              <a:buChar char="§"/>
            </a:pPr>
            <a:r>
              <a:rPr lang="nl-BE" sz="1800" b="1" dirty="0">
                <a:solidFill>
                  <a:srgbClr val="003781"/>
                </a:solidFill>
              </a:rPr>
              <a:t>Samen groeien </a:t>
            </a:r>
            <a:r>
              <a:rPr lang="nl-BE" sz="1800" dirty="0">
                <a:solidFill>
                  <a:srgbClr val="003781"/>
                </a:solidFill>
              </a:rPr>
              <a:t>met onze huidige makelaars op basis van intensievere verbinding met Senior management </a:t>
            </a:r>
          </a:p>
          <a:p>
            <a:pPr marL="285750" lvl="1" indent="-285750" defTabSz="967134">
              <a:buClr>
                <a:srgbClr val="13A0D3"/>
              </a:buClr>
              <a:buFont typeface="Wingdings" panose="05000000000000000000" pitchFamily="2" charset="2"/>
              <a:buChar char="§"/>
            </a:pPr>
            <a:endParaRPr lang="nl-BE" sz="1800" dirty="0">
              <a:solidFill>
                <a:srgbClr val="003781"/>
              </a:solidFill>
            </a:endParaRPr>
          </a:p>
          <a:p>
            <a:pPr marL="285750" lvl="1" indent="-285750" defTabSz="967134">
              <a:buClr>
                <a:srgbClr val="13A0D3"/>
              </a:buClr>
              <a:buFont typeface="Wingdings" panose="05000000000000000000" pitchFamily="2" charset="2"/>
              <a:buChar char="§"/>
            </a:pPr>
            <a:r>
              <a:rPr lang="nl-BE" sz="1800" dirty="0">
                <a:solidFill>
                  <a:srgbClr val="003781"/>
                </a:solidFill>
              </a:rPr>
              <a:t>Investeren in </a:t>
            </a:r>
            <a:r>
              <a:rPr lang="nl-BE" sz="1800" b="1" dirty="0">
                <a:solidFill>
                  <a:srgbClr val="003781"/>
                </a:solidFill>
              </a:rPr>
              <a:t>nieuwe relaties </a:t>
            </a:r>
            <a:r>
              <a:rPr lang="nl-BE" sz="1800" dirty="0">
                <a:solidFill>
                  <a:srgbClr val="003781"/>
                </a:solidFill>
              </a:rPr>
              <a:t>met makelaars: "onze voordeur staat open....."</a:t>
            </a:r>
          </a:p>
          <a:p>
            <a:pPr marL="285750" lvl="1" indent="-285750" defTabSz="967134">
              <a:buClr>
                <a:srgbClr val="13A0D3"/>
              </a:buClr>
              <a:buFont typeface="Wingdings" panose="05000000000000000000" pitchFamily="2" charset="2"/>
              <a:buChar char="§"/>
            </a:pPr>
            <a:endParaRPr lang="nl-BE" sz="1800" dirty="0">
              <a:solidFill>
                <a:srgbClr val="003781"/>
              </a:solidFill>
            </a:endParaRPr>
          </a:p>
          <a:p>
            <a:pPr marL="285664" lvl="1" indent="-285664" defTabSz="967134">
              <a:buFont typeface="Wingdings" panose="05000000000000000000" pitchFamily="2" charset="2"/>
              <a:buChar char="ü"/>
            </a:pPr>
            <a:endParaRPr lang="nl-BE" sz="1800" dirty="0">
              <a:solidFill>
                <a:srgbClr val="003781"/>
              </a:solidFill>
              <a:latin typeface="Allianz Neo PPT"/>
            </a:endParaRPr>
          </a:p>
        </p:txBody>
      </p:sp>
    </p:spTree>
    <p:extLst>
      <p:ext uri="{BB962C8B-B14F-4D97-AF65-F5344CB8AC3E}">
        <p14:creationId xmlns:p14="http://schemas.microsoft.com/office/powerpoint/2010/main" val="368104318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a:xfrm>
            <a:off x="11694867" y="5984076"/>
            <a:ext cx="495546" cy="875512"/>
          </a:xfrm>
          <a:prstGeom prst="rect">
            <a:avLst/>
          </a:prstGeom>
        </p:spPr>
        <p:txBody>
          <a:bodyPr vert="horz" lIns="72000" tIns="0" rIns="0" bIns="0" rtlCol="0" anchor="ctr" anchorCtr="0">
            <a:noAutofit/>
          </a:bodyPr>
          <a:lstStyle>
            <a:defPPr>
              <a:defRPr lang="de-DE"/>
            </a:defPPr>
            <a:lvl1pPr marL="0" algn="l" defTabSz="1219170" rtl="0" eaLnBrk="1" latinLnBrk="0" hangingPunct="1">
              <a:defRPr sz="794" b="1" kern="1200">
                <a:solidFill>
                  <a:schemeClr val="bg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0F96B16C-3F5F-44BC-AFCC-8CBCBD90898D}" type="slidenum">
              <a:rPr lang="de-DE" smtClean="0"/>
              <a:pPr/>
              <a:t>13</a:t>
            </a:fld>
            <a:endParaRPr lang="de-DE" dirty="0"/>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97635" y="496724"/>
            <a:ext cx="10968328" cy="723831"/>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3800" dirty="0"/>
              <a:t>KMO: </a:t>
            </a:r>
            <a:r>
              <a:rPr lang="de-DE" sz="3800" dirty="0">
                <a:solidFill>
                  <a:srgbClr val="13A0D3"/>
                </a:solidFill>
              </a:rPr>
              <a:t>„</a:t>
            </a:r>
            <a:r>
              <a:rPr lang="de-DE" sz="3800" dirty="0" err="1">
                <a:solidFill>
                  <a:srgbClr val="13A0D3"/>
                </a:solidFill>
              </a:rPr>
              <a:t>bouwen</a:t>
            </a:r>
            <a:r>
              <a:rPr lang="de-DE" sz="3800" dirty="0">
                <a:solidFill>
                  <a:srgbClr val="13A0D3"/>
                </a:solidFill>
              </a:rPr>
              <a:t> </a:t>
            </a:r>
            <a:r>
              <a:rPr lang="de-DE" sz="3800" dirty="0" err="1">
                <a:solidFill>
                  <a:srgbClr val="13A0D3"/>
                </a:solidFill>
              </a:rPr>
              <a:t>aan</a:t>
            </a:r>
            <a:r>
              <a:rPr lang="de-DE" sz="3800" dirty="0">
                <a:solidFill>
                  <a:srgbClr val="13A0D3"/>
                </a:solidFill>
              </a:rPr>
              <a:t> </a:t>
            </a:r>
            <a:r>
              <a:rPr lang="de-DE" sz="3800" dirty="0" err="1">
                <a:solidFill>
                  <a:srgbClr val="13A0D3"/>
                </a:solidFill>
              </a:rPr>
              <a:t>erkend</a:t>
            </a:r>
            <a:r>
              <a:rPr lang="de-DE" sz="3800" dirty="0">
                <a:solidFill>
                  <a:srgbClr val="13A0D3"/>
                </a:solidFill>
              </a:rPr>
              <a:t> </a:t>
            </a:r>
            <a:r>
              <a:rPr lang="de-DE" sz="3800" dirty="0" err="1">
                <a:solidFill>
                  <a:srgbClr val="13A0D3"/>
                </a:solidFill>
              </a:rPr>
              <a:t>partnerschap</a:t>
            </a:r>
            <a:r>
              <a:rPr lang="de-DE" sz="3800" dirty="0">
                <a:solidFill>
                  <a:srgbClr val="13A0D3"/>
                </a:solidFill>
              </a:rPr>
              <a:t>„</a:t>
            </a:r>
            <a:endParaRPr lang="de-DE" sz="3800" dirty="0">
              <a:solidFill>
                <a:schemeClr val="accent4"/>
              </a:solidFill>
            </a:endParaRPr>
          </a:p>
        </p:txBody>
      </p:sp>
      <p:sp>
        <p:nvSpPr>
          <p:cNvPr id="6" name="Content Placeholder 1">
            <a:extLst>
              <a:ext uri="{FF2B5EF4-FFF2-40B4-BE49-F238E27FC236}">
                <a16:creationId xmlns:a16="http://schemas.microsoft.com/office/drawing/2014/main" id="{DADBA4EE-CD11-42BA-B3AE-8CA98D90445A}"/>
              </a:ext>
            </a:extLst>
          </p:cNvPr>
          <p:cNvSpPr txBox="1">
            <a:spLocks/>
          </p:cNvSpPr>
          <p:nvPr/>
        </p:nvSpPr>
        <p:spPr>
          <a:xfrm>
            <a:off x="554455" y="1344174"/>
            <a:ext cx="11557016" cy="5461846"/>
          </a:xfrm>
          <a:prstGeom prst="rect">
            <a:avLst/>
          </a:prstGeom>
        </p:spPr>
        <p:txBody>
          <a:bodyPr/>
          <a:lstStyle>
            <a:lvl1pPr marL="0" indent="0" algn="l" defTabSz="967618" rtl="0" eaLnBrk="1" latinLnBrk="0" hangingPunct="1">
              <a:lnSpc>
                <a:spcPct val="100000"/>
              </a:lnSpc>
              <a:spcBef>
                <a:spcPts val="0"/>
              </a:spcBef>
              <a:buFont typeface="+mj-lt"/>
              <a:buNone/>
              <a:defRPr sz="1905" kern="1200">
                <a:solidFill>
                  <a:schemeClr val="bg1"/>
                </a:solidFill>
                <a:latin typeface="+mn-lt"/>
                <a:ea typeface="+mn-ea"/>
                <a:cs typeface="+mn-cs"/>
              </a:defRPr>
            </a:lvl1pPr>
            <a:lvl2pPr marL="0" indent="0" algn="l" defTabSz="967618" rtl="0" eaLnBrk="1" latinLnBrk="0" hangingPunct="1">
              <a:lnSpc>
                <a:spcPct val="100000"/>
              </a:lnSpc>
              <a:spcBef>
                <a:spcPts val="0"/>
              </a:spcBef>
              <a:buFont typeface="Arial" panose="020B0604020202020204" pitchFamily="34" charset="0"/>
              <a:buNone/>
              <a:defRPr sz="1587" kern="1200">
                <a:solidFill>
                  <a:schemeClr val="bg1"/>
                </a:solidFill>
                <a:latin typeface="+mn-lt"/>
                <a:ea typeface="+mn-ea"/>
                <a:cs typeface="+mn-cs"/>
              </a:defRPr>
            </a:lvl2pPr>
            <a:lvl3pPr marL="228571" indent="-228571" algn="l" defTabSz="967618" rtl="0" eaLnBrk="1" latinLnBrk="0" hangingPunct="1">
              <a:lnSpc>
                <a:spcPct val="100000"/>
              </a:lnSpc>
              <a:spcBef>
                <a:spcPts val="0"/>
              </a:spcBef>
              <a:buFont typeface="Arial" panose="020B0604020202020204" pitchFamily="34" charset="0"/>
              <a:buChar char="•"/>
              <a:defRPr sz="1587" kern="1200">
                <a:solidFill>
                  <a:schemeClr val="bg1"/>
                </a:solidFill>
                <a:latin typeface="+mn-lt"/>
                <a:ea typeface="+mn-ea"/>
                <a:cs typeface="+mn-cs"/>
              </a:defRPr>
            </a:lvl3pPr>
            <a:lvl4pPr marL="228571" indent="-228571" algn="l" defTabSz="967618" rtl="0" eaLnBrk="1" latinLnBrk="0" hangingPunct="1">
              <a:lnSpc>
                <a:spcPct val="100000"/>
              </a:lnSpc>
              <a:spcBef>
                <a:spcPts val="0"/>
              </a:spcBef>
              <a:buFont typeface="+mj-lt"/>
              <a:buAutoNum type="arabicPeriod"/>
              <a:defRPr sz="1587" kern="1200">
                <a:solidFill>
                  <a:schemeClr val="bg1"/>
                </a:solidFill>
                <a:latin typeface="+mn-lt"/>
                <a:ea typeface="+mn-ea"/>
                <a:cs typeface="+mn-cs"/>
              </a:defRPr>
            </a:lvl4pPr>
            <a:lvl5pPr marL="228571" indent="-228571" algn="l" defTabSz="967618" rtl="0" eaLnBrk="1" latinLnBrk="0" hangingPunct="1">
              <a:lnSpc>
                <a:spcPct val="100000"/>
              </a:lnSpc>
              <a:spcBef>
                <a:spcPts val="0"/>
              </a:spcBef>
              <a:buFont typeface="+mj-lt"/>
              <a:buAutoNum type="arabicPeriod"/>
              <a:defRPr sz="1905" kern="1200">
                <a:solidFill>
                  <a:schemeClr val="bg1"/>
                </a:solidFill>
                <a:latin typeface="+mn-lt"/>
                <a:ea typeface="+mn-ea"/>
                <a:cs typeface="+mn-cs"/>
              </a:defRPr>
            </a:lvl5pPr>
            <a:lvl6pPr marL="380952" indent="0" algn="l" defTabSz="967618" rtl="0" eaLnBrk="1" latinLnBrk="0" hangingPunct="1">
              <a:lnSpc>
                <a:spcPct val="90000"/>
              </a:lnSpc>
              <a:spcBef>
                <a:spcPts val="635"/>
              </a:spcBef>
              <a:buFont typeface="Arial" panose="020B0604020202020204" pitchFamily="34" charset="0"/>
              <a:buNone/>
              <a:defRPr sz="1905" kern="1200">
                <a:solidFill>
                  <a:srgbClr val="FF0000"/>
                </a:solidFill>
                <a:latin typeface="+mn-lt"/>
                <a:ea typeface="+mn-ea"/>
                <a:cs typeface="+mn-cs"/>
              </a:defRPr>
            </a:lvl6pPr>
            <a:lvl7pPr marL="3144759" indent="-241905" algn="l" defTabSz="967618"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568" indent="-241905" algn="l" defTabSz="967618"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377" indent="-241905" algn="l" defTabSz="967618"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lvl="1" defTabSz="967134"/>
            <a:r>
              <a:rPr lang="nl-BE" sz="2000" b="1" dirty="0">
                <a:solidFill>
                  <a:srgbClr val="13A0D3"/>
                </a:solidFill>
              </a:rPr>
              <a:t>Concreet voor 2022 houdt dit het volgende in: </a:t>
            </a:r>
          </a:p>
          <a:p>
            <a:pPr lvl="1" defTabSz="967134"/>
            <a:endParaRPr lang="nl-BE" sz="1800" dirty="0">
              <a:solidFill>
                <a:srgbClr val="003781"/>
              </a:solidFill>
            </a:endParaRPr>
          </a:p>
          <a:p>
            <a:pPr marL="285750" lvl="1" indent="-285750" defTabSz="967134">
              <a:buClr>
                <a:srgbClr val="13A0D3"/>
              </a:buClr>
              <a:buFont typeface="Wingdings" panose="05000000000000000000" pitchFamily="2" charset="2"/>
              <a:buChar char="§"/>
            </a:pPr>
            <a:r>
              <a:rPr lang="nl-BE" sz="1800" dirty="0">
                <a:solidFill>
                  <a:srgbClr val="003781"/>
                </a:solidFill>
              </a:rPr>
              <a:t>Groei van onze KMO-activiteiten: lancering van een </a:t>
            </a:r>
            <a:r>
              <a:rPr lang="nl-BE" sz="1800" b="1" dirty="0">
                <a:solidFill>
                  <a:srgbClr val="003781"/>
                </a:solidFill>
              </a:rPr>
              <a:t>verbeterd KMO-aanbod </a:t>
            </a:r>
            <a:r>
              <a:rPr lang="nl-BE" sz="1800" dirty="0">
                <a:solidFill>
                  <a:srgbClr val="003781"/>
                </a:solidFill>
              </a:rPr>
              <a:t>met verbeterde product- en prijsstelling, nieuwe functionaliteiten op tools en portals en verbeterde processen.</a:t>
            </a:r>
          </a:p>
          <a:p>
            <a:pPr marL="285750" lvl="1" indent="-285750" defTabSz="967134">
              <a:buClr>
                <a:srgbClr val="13A0D3"/>
              </a:buClr>
              <a:buFont typeface="Wingdings" panose="05000000000000000000" pitchFamily="2" charset="2"/>
              <a:buChar char="§"/>
            </a:pPr>
            <a:endParaRPr lang="nl-BE" sz="1800" dirty="0">
              <a:solidFill>
                <a:srgbClr val="003781"/>
              </a:solidFill>
            </a:endParaRPr>
          </a:p>
          <a:p>
            <a:pPr marL="285750" lvl="1" indent="-285750" defTabSz="967134">
              <a:buClr>
                <a:srgbClr val="13A0D3"/>
              </a:buClr>
              <a:buFont typeface="Wingdings" panose="05000000000000000000" pitchFamily="2" charset="2"/>
              <a:buChar char="§"/>
            </a:pPr>
            <a:r>
              <a:rPr lang="nl-BE" sz="1800" dirty="0">
                <a:solidFill>
                  <a:srgbClr val="003781"/>
                </a:solidFill>
              </a:rPr>
              <a:t>Algemene </a:t>
            </a:r>
            <a:r>
              <a:rPr lang="nl-BE" sz="1800" b="1" dirty="0">
                <a:solidFill>
                  <a:srgbClr val="003781"/>
                </a:solidFill>
              </a:rPr>
              <a:t>prijszetting</a:t>
            </a:r>
            <a:r>
              <a:rPr lang="nl-BE" sz="1800" dirty="0">
                <a:solidFill>
                  <a:srgbClr val="003781"/>
                </a:solidFill>
              </a:rPr>
              <a:t> goed uitgelegd, transparante story line over alle nieuwe initiatieven en producten </a:t>
            </a:r>
            <a:br>
              <a:rPr lang="nl-BE" sz="1800" dirty="0">
                <a:solidFill>
                  <a:srgbClr val="003781"/>
                </a:solidFill>
              </a:rPr>
            </a:br>
            <a:r>
              <a:rPr lang="nl-BE" sz="1800" dirty="0">
                <a:solidFill>
                  <a:srgbClr val="003781"/>
                </a:solidFill>
              </a:rPr>
              <a:t>(</a:t>
            </a:r>
            <a:r>
              <a:rPr lang="nl-BE" sz="1800" dirty="0" err="1">
                <a:solidFill>
                  <a:srgbClr val="003781"/>
                </a:solidFill>
              </a:rPr>
              <a:t>cfr</a:t>
            </a:r>
            <a:r>
              <a:rPr lang="nl-BE" sz="1800" dirty="0">
                <a:solidFill>
                  <a:srgbClr val="003781"/>
                </a:solidFill>
              </a:rPr>
              <a:t>. kleine vloten) alsook over onze vernieuwende aanpak</a:t>
            </a:r>
          </a:p>
          <a:p>
            <a:pPr marL="285750" lvl="1" indent="-285750" defTabSz="967134">
              <a:buClr>
                <a:srgbClr val="13A0D3"/>
              </a:buClr>
              <a:buFont typeface="Wingdings" panose="05000000000000000000" pitchFamily="2" charset="2"/>
              <a:buChar char="§"/>
            </a:pPr>
            <a:endParaRPr lang="nl-BE" sz="1800" dirty="0">
              <a:solidFill>
                <a:srgbClr val="003781"/>
              </a:solidFill>
            </a:endParaRPr>
          </a:p>
          <a:p>
            <a:pPr marL="285750" lvl="1" indent="-285750" defTabSz="967134">
              <a:buClr>
                <a:srgbClr val="13A0D3"/>
              </a:buClr>
              <a:buFont typeface="Wingdings" panose="05000000000000000000" pitchFamily="2" charset="2"/>
              <a:buChar char="§"/>
            </a:pPr>
            <a:r>
              <a:rPr lang="nl-BE" sz="1800" dirty="0">
                <a:solidFill>
                  <a:srgbClr val="003781"/>
                </a:solidFill>
              </a:rPr>
              <a:t>Duurzame toekomstige prijspositionering via </a:t>
            </a:r>
            <a:r>
              <a:rPr lang="nl-BE" sz="1800" b="1" dirty="0">
                <a:solidFill>
                  <a:srgbClr val="003781"/>
                </a:solidFill>
              </a:rPr>
              <a:t>nieuwe tariefstructuren in</a:t>
            </a:r>
            <a:r>
              <a:rPr lang="nl-BE" sz="1800" u="sng" dirty="0">
                <a:solidFill>
                  <a:srgbClr val="003781"/>
                </a:solidFill>
              </a:rPr>
              <a:t> </a:t>
            </a:r>
            <a:r>
              <a:rPr lang="nl-BE" sz="1800" b="1" u="sng" dirty="0">
                <a:solidFill>
                  <a:srgbClr val="003781"/>
                </a:solidFill>
              </a:rPr>
              <a:t>alle productlijnen</a:t>
            </a:r>
          </a:p>
          <a:p>
            <a:pPr marL="285750" lvl="1" indent="-285750" defTabSz="967134">
              <a:buClr>
                <a:srgbClr val="13A0D3"/>
              </a:buClr>
              <a:buFont typeface="Wingdings" panose="05000000000000000000" pitchFamily="2" charset="2"/>
              <a:buChar char="§"/>
            </a:pPr>
            <a:endParaRPr lang="nl-BE" sz="1800" dirty="0">
              <a:solidFill>
                <a:srgbClr val="003781"/>
              </a:solidFill>
            </a:endParaRPr>
          </a:p>
          <a:p>
            <a:pPr marL="285750" lvl="1" indent="-285750" defTabSz="967134">
              <a:buClr>
                <a:srgbClr val="13A0D3"/>
              </a:buClr>
              <a:buFont typeface="Wingdings" panose="05000000000000000000" pitchFamily="2" charset="2"/>
              <a:buChar char="§"/>
            </a:pPr>
            <a:r>
              <a:rPr lang="nl-BE" sz="1800" dirty="0">
                <a:solidFill>
                  <a:srgbClr val="003781"/>
                </a:solidFill>
              </a:rPr>
              <a:t>Kwaliteitsverbeteringen in </a:t>
            </a:r>
            <a:r>
              <a:rPr lang="nl-BE" sz="1800" b="1" dirty="0">
                <a:solidFill>
                  <a:srgbClr val="003781"/>
                </a:solidFill>
              </a:rPr>
              <a:t>Operations</a:t>
            </a:r>
            <a:r>
              <a:rPr lang="nl-BE" sz="1800" dirty="0">
                <a:solidFill>
                  <a:srgbClr val="003781"/>
                </a:solidFill>
              </a:rPr>
              <a:t>: bereikbaarheid, optimalisaties in dossierverwerking, klachtenmanagement en een duidelijke communicatie over service levels</a:t>
            </a:r>
          </a:p>
          <a:p>
            <a:pPr marL="285750" lvl="1" indent="-285750" defTabSz="967134">
              <a:buClr>
                <a:srgbClr val="13A0D3"/>
              </a:buClr>
              <a:buFont typeface="Wingdings" panose="05000000000000000000" pitchFamily="2" charset="2"/>
              <a:buChar char="§"/>
            </a:pPr>
            <a:endParaRPr lang="nl-BE" sz="1800" dirty="0">
              <a:solidFill>
                <a:srgbClr val="003781"/>
              </a:solidFill>
            </a:endParaRPr>
          </a:p>
          <a:p>
            <a:pPr marL="285750" lvl="1" indent="-285750" defTabSz="967134">
              <a:buClr>
                <a:srgbClr val="13A0D3"/>
              </a:buClr>
              <a:buFont typeface="Wingdings" panose="05000000000000000000" pitchFamily="2" charset="2"/>
              <a:buChar char="§"/>
            </a:pPr>
            <a:r>
              <a:rPr lang="nl-BE" sz="1800" dirty="0">
                <a:solidFill>
                  <a:srgbClr val="003781"/>
                </a:solidFill>
              </a:rPr>
              <a:t>Investeren in onze (toekomstige) </a:t>
            </a:r>
            <a:r>
              <a:rPr lang="nl-BE" sz="1800" b="1" dirty="0">
                <a:solidFill>
                  <a:srgbClr val="003781"/>
                </a:solidFill>
              </a:rPr>
              <a:t>digitale dienstverlening</a:t>
            </a:r>
            <a:r>
              <a:rPr lang="nl-BE" sz="1800" dirty="0">
                <a:solidFill>
                  <a:srgbClr val="003781"/>
                </a:solidFill>
              </a:rPr>
              <a:t>: een </a:t>
            </a:r>
            <a:r>
              <a:rPr lang="nl-BE" sz="1800" dirty="0" err="1">
                <a:solidFill>
                  <a:srgbClr val="003781"/>
                </a:solidFill>
              </a:rPr>
              <a:t>MyAllianzBroker</a:t>
            </a:r>
            <a:r>
              <a:rPr lang="nl-BE" sz="1800" dirty="0">
                <a:solidFill>
                  <a:srgbClr val="003781"/>
                </a:solidFill>
              </a:rPr>
              <a:t> omgeving voor het KMO-aanbod</a:t>
            </a:r>
          </a:p>
        </p:txBody>
      </p:sp>
    </p:spTree>
    <p:extLst>
      <p:ext uri="{BB962C8B-B14F-4D97-AF65-F5344CB8AC3E}">
        <p14:creationId xmlns:p14="http://schemas.microsoft.com/office/powerpoint/2010/main" val="407684287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a:xfrm>
            <a:off x="11694867" y="5984076"/>
            <a:ext cx="495546" cy="875512"/>
          </a:xfrm>
          <a:prstGeom prst="rect">
            <a:avLst/>
          </a:prstGeom>
        </p:spPr>
        <p:txBody>
          <a:bodyPr vert="horz" lIns="72000" tIns="0" rIns="0" bIns="0" rtlCol="0" anchor="ctr" anchorCtr="0">
            <a:noAutofit/>
          </a:bodyPr>
          <a:lstStyle>
            <a:defPPr>
              <a:defRPr lang="de-DE"/>
            </a:defPPr>
            <a:lvl1pPr marL="0" algn="l" defTabSz="1219170" rtl="0" eaLnBrk="1" latinLnBrk="0" hangingPunct="1">
              <a:defRPr sz="794" b="1" kern="1200">
                <a:solidFill>
                  <a:schemeClr val="bg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0F96B16C-3F5F-44BC-AFCC-8CBCBD90898D}" type="slidenum">
              <a:rPr lang="de-DE" smtClean="0"/>
              <a:pPr/>
              <a:t>14</a:t>
            </a:fld>
            <a:endParaRPr lang="de-DE" dirty="0"/>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97635" y="496724"/>
            <a:ext cx="10968328" cy="723831"/>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3800" dirty="0"/>
              <a:t>MidCorp: </a:t>
            </a:r>
            <a:r>
              <a:rPr lang="de-DE" sz="3800" dirty="0">
                <a:solidFill>
                  <a:srgbClr val="13A0D3"/>
                </a:solidFill>
              </a:rPr>
              <a:t>„creating broker </a:t>
            </a:r>
            <a:r>
              <a:rPr lang="de-DE" sz="3800" dirty="0" err="1">
                <a:solidFill>
                  <a:srgbClr val="13A0D3"/>
                </a:solidFill>
              </a:rPr>
              <a:t>intimacy</a:t>
            </a:r>
            <a:r>
              <a:rPr lang="de-DE" sz="3800" dirty="0">
                <a:solidFill>
                  <a:srgbClr val="13A0D3"/>
                </a:solidFill>
              </a:rPr>
              <a:t>“</a:t>
            </a:r>
            <a:br>
              <a:rPr lang="de-DE" sz="3800" dirty="0">
                <a:solidFill>
                  <a:srgbClr val="13A0D3"/>
                </a:solidFill>
              </a:rPr>
            </a:br>
            <a:r>
              <a:rPr kumimoji="0" lang="nl-BE" sz="2800" b="0" i="0" u="none" strike="noStrike" kern="1200" cap="none" spc="0" normalizeH="0" baseline="0" noProof="0" dirty="0">
                <a:ln>
                  <a:noFill/>
                </a:ln>
                <a:solidFill>
                  <a:srgbClr val="13A0D3"/>
                </a:solidFill>
                <a:effectLst/>
                <a:uLnTx/>
                <a:uFillTx/>
                <a:latin typeface="Arial" panose="020B0604020202020204"/>
                <a:ea typeface="+mn-ea"/>
                <a:cs typeface="+mn-cs"/>
              </a:rPr>
              <a:t>Samenwerking van onze </a:t>
            </a:r>
            <a:r>
              <a:rPr kumimoji="0" lang="nl-BE" sz="2800" b="0" i="0" u="none" kern="1200" cap="none" spc="0" normalizeH="0" baseline="0" noProof="0" dirty="0">
                <a:ln>
                  <a:noFill/>
                </a:ln>
                <a:solidFill>
                  <a:srgbClr val="13A0D3"/>
                </a:solidFill>
                <a:effectLst/>
                <a:uLnTx/>
                <a:uFillTx/>
                <a:latin typeface="Arial" panose="020B0604020202020204"/>
                <a:ea typeface="+mn-ea"/>
                <a:cs typeface="+mn-cs"/>
              </a:rPr>
              <a:t>makelaars</a:t>
            </a:r>
            <a:r>
              <a:rPr kumimoji="0" lang="nl-BE" sz="2800" b="0" i="0" u="none" strike="noStrike" kern="1200" cap="none" spc="0" normalizeH="0" baseline="0" noProof="0" dirty="0">
                <a:ln>
                  <a:noFill/>
                </a:ln>
                <a:solidFill>
                  <a:srgbClr val="13A0D3"/>
                </a:solidFill>
                <a:effectLst/>
                <a:uLnTx/>
                <a:uFillTx/>
                <a:latin typeface="Arial" panose="020B0604020202020204"/>
                <a:ea typeface="+mn-ea"/>
                <a:cs typeface="+mn-cs"/>
              </a:rPr>
              <a:t> </a:t>
            </a:r>
            <a:r>
              <a:rPr kumimoji="0" lang="nl-BE" sz="2800" b="0" i="0" u="none" strike="noStrike" kern="1200" cap="none" spc="0" normalizeH="0" baseline="0" noProof="0" dirty="0">
                <a:ln>
                  <a:noFill/>
                </a:ln>
                <a:solidFill>
                  <a:schemeClr val="bg1"/>
                </a:solidFill>
                <a:effectLst/>
                <a:uLnTx/>
                <a:uFillTx/>
                <a:latin typeface="Arial" panose="020B0604020202020204"/>
                <a:ea typeface="+mn-ea"/>
                <a:cs typeface="+mn-cs"/>
              </a:rPr>
              <a:t>&amp; Allianz in </a:t>
            </a:r>
            <a:r>
              <a:rPr kumimoji="0" lang="nl-BE" sz="2800" b="0" i="0" u="none" strike="noStrike" kern="1200" cap="none" spc="0" normalizeH="0" baseline="0" noProof="0" dirty="0" err="1">
                <a:ln>
                  <a:noFill/>
                </a:ln>
                <a:solidFill>
                  <a:schemeClr val="bg1"/>
                </a:solidFill>
                <a:effectLst/>
                <a:uLnTx/>
                <a:uFillTx/>
                <a:latin typeface="Arial" panose="020B0604020202020204"/>
                <a:ea typeface="+mn-ea"/>
                <a:cs typeface="+mn-cs"/>
              </a:rPr>
              <a:t>MidCorp</a:t>
            </a:r>
            <a:endParaRPr kumimoji="0" lang="nl-BE" sz="2800" b="0" i="0" u="none" strike="noStrike" kern="1200" cap="none" spc="0" normalizeH="0" baseline="0" noProof="0" dirty="0">
              <a:ln>
                <a:noFill/>
              </a:ln>
              <a:solidFill>
                <a:schemeClr val="bg1"/>
              </a:solidFill>
              <a:effectLst/>
              <a:uLnTx/>
              <a:uFillTx/>
              <a:latin typeface="Arial" panose="020B0604020202020204"/>
              <a:ea typeface="+mn-ea"/>
              <a:cs typeface="+mn-cs"/>
            </a:endParaRPr>
          </a:p>
          <a:p>
            <a:endParaRPr lang="de-DE" sz="3800" dirty="0">
              <a:solidFill>
                <a:srgbClr val="13A0D3"/>
              </a:solidFill>
            </a:endParaRPr>
          </a:p>
        </p:txBody>
      </p:sp>
      <p:sp>
        <p:nvSpPr>
          <p:cNvPr id="6" name="Content Placeholder 1">
            <a:extLst>
              <a:ext uri="{FF2B5EF4-FFF2-40B4-BE49-F238E27FC236}">
                <a16:creationId xmlns:a16="http://schemas.microsoft.com/office/drawing/2014/main" id="{45F21BFE-3549-497F-9E84-98DDF2334BD4}"/>
              </a:ext>
            </a:extLst>
          </p:cNvPr>
          <p:cNvSpPr txBox="1">
            <a:spLocks/>
          </p:cNvSpPr>
          <p:nvPr/>
        </p:nvSpPr>
        <p:spPr>
          <a:xfrm>
            <a:off x="385624" y="1353499"/>
            <a:ext cx="11557016" cy="5461846"/>
          </a:xfrm>
          <a:prstGeom prst="rect">
            <a:avLst/>
          </a:prstGeom>
        </p:spPr>
        <p:txBody>
          <a:bodyPr/>
          <a:lstStyle>
            <a:lvl1pPr marL="0" indent="0" algn="l" defTabSz="967618" rtl="0" eaLnBrk="1" latinLnBrk="0" hangingPunct="1">
              <a:lnSpc>
                <a:spcPct val="100000"/>
              </a:lnSpc>
              <a:spcBef>
                <a:spcPts val="0"/>
              </a:spcBef>
              <a:buFont typeface="+mj-lt"/>
              <a:buNone/>
              <a:defRPr sz="1905" kern="1200">
                <a:solidFill>
                  <a:schemeClr val="bg1"/>
                </a:solidFill>
                <a:latin typeface="+mn-lt"/>
                <a:ea typeface="+mn-ea"/>
                <a:cs typeface="+mn-cs"/>
              </a:defRPr>
            </a:lvl1pPr>
            <a:lvl2pPr marL="0" indent="0" algn="l" defTabSz="967618" rtl="0" eaLnBrk="1" latinLnBrk="0" hangingPunct="1">
              <a:lnSpc>
                <a:spcPct val="100000"/>
              </a:lnSpc>
              <a:spcBef>
                <a:spcPts val="0"/>
              </a:spcBef>
              <a:buFont typeface="Arial" panose="020B0604020202020204" pitchFamily="34" charset="0"/>
              <a:buNone/>
              <a:defRPr sz="1587" kern="1200">
                <a:solidFill>
                  <a:schemeClr val="bg1"/>
                </a:solidFill>
                <a:latin typeface="+mn-lt"/>
                <a:ea typeface="+mn-ea"/>
                <a:cs typeface="+mn-cs"/>
              </a:defRPr>
            </a:lvl2pPr>
            <a:lvl3pPr marL="228571" indent="-228571" algn="l" defTabSz="967618" rtl="0" eaLnBrk="1" latinLnBrk="0" hangingPunct="1">
              <a:lnSpc>
                <a:spcPct val="100000"/>
              </a:lnSpc>
              <a:spcBef>
                <a:spcPts val="0"/>
              </a:spcBef>
              <a:buFont typeface="Arial" panose="020B0604020202020204" pitchFamily="34" charset="0"/>
              <a:buChar char="•"/>
              <a:defRPr sz="1587" kern="1200">
                <a:solidFill>
                  <a:schemeClr val="bg1"/>
                </a:solidFill>
                <a:latin typeface="+mn-lt"/>
                <a:ea typeface="+mn-ea"/>
                <a:cs typeface="+mn-cs"/>
              </a:defRPr>
            </a:lvl3pPr>
            <a:lvl4pPr marL="228571" indent="-228571" algn="l" defTabSz="967618" rtl="0" eaLnBrk="1" latinLnBrk="0" hangingPunct="1">
              <a:lnSpc>
                <a:spcPct val="100000"/>
              </a:lnSpc>
              <a:spcBef>
                <a:spcPts val="0"/>
              </a:spcBef>
              <a:buFont typeface="+mj-lt"/>
              <a:buAutoNum type="arabicPeriod"/>
              <a:defRPr sz="1587" kern="1200">
                <a:solidFill>
                  <a:schemeClr val="bg1"/>
                </a:solidFill>
                <a:latin typeface="+mn-lt"/>
                <a:ea typeface="+mn-ea"/>
                <a:cs typeface="+mn-cs"/>
              </a:defRPr>
            </a:lvl4pPr>
            <a:lvl5pPr marL="228571" indent="-228571" algn="l" defTabSz="967618" rtl="0" eaLnBrk="1" latinLnBrk="0" hangingPunct="1">
              <a:lnSpc>
                <a:spcPct val="100000"/>
              </a:lnSpc>
              <a:spcBef>
                <a:spcPts val="0"/>
              </a:spcBef>
              <a:buFont typeface="+mj-lt"/>
              <a:buAutoNum type="arabicPeriod"/>
              <a:defRPr sz="1905" kern="1200">
                <a:solidFill>
                  <a:schemeClr val="bg1"/>
                </a:solidFill>
                <a:latin typeface="+mn-lt"/>
                <a:ea typeface="+mn-ea"/>
                <a:cs typeface="+mn-cs"/>
              </a:defRPr>
            </a:lvl5pPr>
            <a:lvl6pPr marL="380952" indent="0" algn="l" defTabSz="967618" rtl="0" eaLnBrk="1" latinLnBrk="0" hangingPunct="1">
              <a:lnSpc>
                <a:spcPct val="90000"/>
              </a:lnSpc>
              <a:spcBef>
                <a:spcPts val="635"/>
              </a:spcBef>
              <a:buFont typeface="Arial" panose="020B0604020202020204" pitchFamily="34" charset="0"/>
              <a:buNone/>
              <a:defRPr sz="1905" kern="1200">
                <a:solidFill>
                  <a:srgbClr val="FF0000"/>
                </a:solidFill>
                <a:latin typeface="+mn-lt"/>
                <a:ea typeface="+mn-ea"/>
                <a:cs typeface="+mn-cs"/>
              </a:defRPr>
            </a:lvl6pPr>
            <a:lvl7pPr marL="3144759" indent="-241905" algn="l" defTabSz="967618"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7pPr>
            <a:lvl8pPr marL="3628568" indent="-241905" algn="l" defTabSz="967618"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377" indent="-241905" algn="l" defTabSz="967618"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lvl="1" defTabSz="967134"/>
            <a:endParaRPr lang="nl-BE" sz="1600" dirty="0">
              <a:solidFill>
                <a:srgbClr val="13A0D3"/>
              </a:solidFill>
            </a:endParaRPr>
          </a:p>
          <a:p>
            <a:pPr lvl="1" defTabSz="967134">
              <a:buClr>
                <a:srgbClr val="13A0D3"/>
              </a:buClr>
            </a:pPr>
            <a:r>
              <a:rPr lang="nl-BE" sz="2000" b="1" dirty="0">
                <a:solidFill>
                  <a:srgbClr val="13A0D3"/>
                </a:solidFill>
              </a:rPr>
              <a:t>Concreet voor 2022 betekent dit : </a:t>
            </a:r>
            <a:br>
              <a:rPr lang="nl-BE" sz="2000" b="1" dirty="0">
                <a:solidFill>
                  <a:srgbClr val="13A0D3"/>
                </a:solidFill>
              </a:rPr>
            </a:br>
            <a:endParaRPr lang="nl-BE" sz="2000" b="1" dirty="0">
              <a:solidFill>
                <a:srgbClr val="13A0D3"/>
              </a:solidFill>
            </a:endParaRPr>
          </a:p>
          <a:p>
            <a:pPr marL="285750" lvl="1" indent="-285750" defTabSz="967134">
              <a:buClr>
                <a:srgbClr val="13A0D3"/>
              </a:buClr>
              <a:buFont typeface="Wingdings" panose="05000000000000000000" pitchFamily="2" charset="2"/>
              <a:buChar char="§"/>
            </a:pPr>
            <a:r>
              <a:rPr lang="nl-BE" sz="1800" dirty="0" err="1">
                <a:solidFill>
                  <a:srgbClr val="003781"/>
                </a:solidFill>
              </a:rPr>
              <a:t>Midcorp</a:t>
            </a:r>
            <a:r>
              <a:rPr lang="nl-BE" sz="1800" dirty="0">
                <a:solidFill>
                  <a:srgbClr val="003781"/>
                </a:solidFill>
              </a:rPr>
              <a:t> </a:t>
            </a:r>
            <a:r>
              <a:rPr lang="nl-BE" sz="1800" dirty="0" err="1">
                <a:solidFill>
                  <a:srgbClr val="003781"/>
                </a:solidFill>
              </a:rPr>
              <a:t>Intimacy</a:t>
            </a:r>
            <a:r>
              <a:rPr lang="nl-BE" sz="1800" dirty="0">
                <a:solidFill>
                  <a:srgbClr val="003781"/>
                </a:solidFill>
              </a:rPr>
              <a:t>: creëren van </a:t>
            </a:r>
            <a:r>
              <a:rPr lang="nl-BE" sz="1800" b="1" dirty="0">
                <a:solidFill>
                  <a:srgbClr val="003781"/>
                </a:solidFill>
              </a:rPr>
              <a:t>nauwe relaties </a:t>
            </a:r>
            <a:r>
              <a:rPr lang="nl-BE" sz="1800" dirty="0">
                <a:solidFill>
                  <a:srgbClr val="003781"/>
                </a:solidFill>
              </a:rPr>
              <a:t>tussen de belangrijkste </a:t>
            </a:r>
            <a:r>
              <a:rPr lang="nl-BE" sz="1800" dirty="0" err="1">
                <a:solidFill>
                  <a:srgbClr val="003781"/>
                </a:solidFill>
              </a:rPr>
              <a:t>underwriters</a:t>
            </a:r>
            <a:r>
              <a:rPr lang="nl-BE" sz="1800" dirty="0">
                <a:solidFill>
                  <a:srgbClr val="003781"/>
                </a:solidFill>
              </a:rPr>
              <a:t> van de makelaars en onze UW-managers per tak</a:t>
            </a:r>
          </a:p>
          <a:p>
            <a:pPr marL="285750" lvl="1" indent="-285750" defTabSz="967134">
              <a:buClr>
                <a:srgbClr val="13A0D3"/>
              </a:buClr>
              <a:buFont typeface="Wingdings" panose="05000000000000000000" pitchFamily="2" charset="2"/>
              <a:buChar char="§"/>
            </a:pPr>
            <a:endParaRPr lang="nl-BE" sz="1800" dirty="0">
              <a:solidFill>
                <a:srgbClr val="003781"/>
              </a:solidFill>
            </a:endParaRPr>
          </a:p>
          <a:p>
            <a:pPr lvl="1" defTabSz="967134">
              <a:buClr>
                <a:srgbClr val="13A0D3"/>
              </a:buClr>
            </a:pPr>
            <a:r>
              <a:rPr lang="nl-BE" sz="1800" dirty="0">
                <a:solidFill>
                  <a:srgbClr val="003781"/>
                </a:solidFill>
              </a:rPr>
              <a:t> =&gt; versterken van onze technische USP's en onze partnerschappen met </a:t>
            </a:r>
            <a:r>
              <a:rPr lang="nl-BE" sz="1800" dirty="0" err="1">
                <a:solidFill>
                  <a:srgbClr val="003781"/>
                </a:solidFill>
              </a:rPr>
              <a:t>MidCorp</a:t>
            </a:r>
            <a:r>
              <a:rPr lang="nl-BE" sz="1800" dirty="0">
                <a:solidFill>
                  <a:srgbClr val="003781"/>
                </a:solidFill>
              </a:rPr>
              <a:t>-partners.</a:t>
            </a:r>
          </a:p>
          <a:p>
            <a:pPr lvl="1" defTabSz="967134">
              <a:buClr>
                <a:srgbClr val="13A0D3"/>
              </a:buClr>
            </a:pPr>
            <a:endParaRPr lang="nl-BE" sz="1800" dirty="0">
              <a:solidFill>
                <a:srgbClr val="003781"/>
              </a:solidFill>
            </a:endParaRPr>
          </a:p>
          <a:p>
            <a:pPr marL="285750" lvl="1" indent="-285750" defTabSz="967134">
              <a:buClr>
                <a:srgbClr val="13A0D3"/>
              </a:buClr>
              <a:buFont typeface="Wingdings" panose="05000000000000000000" pitchFamily="2" charset="2"/>
              <a:buChar char="§"/>
            </a:pPr>
            <a:r>
              <a:rPr lang="nl-BE" sz="1800" dirty="0">
                <a:solidFill>
                  <a:srgbClr val="003781"/>
                </a:solidFill>
              </a:rPr>
              <a:t>Verbetering van ons </a:t>
            </a:r>
            <a:r>
              <a:rPr lang="nl-BE" sz="1800" b="1" dirty="0">
                <a:solidFill>
                  <a:srgbClr val="003781"/>
                </a:solidFill>
              </a:rPr>
              <a:t>transversale offerteproces </a:t>
            </a:r>
            <a:r>
              <a:rPr lang="nl-BE" sz="1800" dirty="0">
                <a:solidFill>
                  <a:srgbClr val="003781"/>
                </a:solidFill>
              </a:rPr>
              <a:t>(afgestemd op de KMO-stroom) gericht op duidelijke, snelle en concurrerende offertes om de totale hit ratio te verhogen.</a:t>
            </a:r>
          </a:p>
          <a:p>
            <a:pPr marL="285750" lvl="1" indent="-285750" defTabSz="967134">
              <a:buClr>
                <a:srgbClr val="13A0D3"/>
              </a:buClr>
              <a:buFont typeface="Wingdings" panose="05000000000000000000" pitchFamily="2" charset="2"/>
              <a:buChar char="§"/>
            </a:pPr>
            <a:endParaRPr lang="nl-BE" sz="1800" dirty="0">
              <a:solidFill>
                <a:srgbClr val="003781"/>
              </a:solidFill>
            </a:endParaRPr>
          </a:p>
          <a:p>
            <a:pPr marL="285750" lvl="1" indent="-285750" defTabSz="967134">
              <a:buClr>
                <a:srgbClr val="13A0D3"/>
              </a:buClr>
              <a:buFont typeface="Wingdings" panose="05000000000000000000" pitchFamily="2" charset="2"/>
              <a:buChar char="§"/>
            </a:pPr>
            <a:r>
              <a:rPr lang="nl-BE" sz="1800" dirty="0">
                <a:solidFill>
                  <a:srgbClr val="003781"/>
                </a:solidFill>
              </a:rPr>
              <a:t>Kwaliteitsverbeteringen in </a:t>
            </a:r>
            <a:r>
              <a:rPr lang="nl-BE" sz="1800" b="1" dirty="0">
                <a:solidFill>
                  <a:srgbClr val="003781"/>
                </a:solidFill>
              </a:rPr>
              <a:t>operations</a:t>
            </a:r>
            <a:r>
              <a:rPr lang="nl-BE" sz="1800" dirty="0">
                <a:solidFill>
                  <a:srgbClr val="003781"/>
                </a:solidFill>
              </a:rPr>
              <a:t>: bereikbaarheid, dossierbehandeling, klachtenmanagement en een duidelijke communicatie over service levels.</a:t>
            </a:r>
            <a:br>
              <a:rPr lang="nl-BE" sz="1800" dirty="0">
                <a:solidFill>
                  <a:srgbClr val="003781"/>
                </a:solidFill>
              </a:rPr>
            </a:br>
            <a:endParaRPr lang="nl-BE" sz="1800" dirty="0">
              <a:solidFill>
                <a:srgbClr val="003781"/>
              </a:solidFill>
            </a:endParaRPr>
          </a:p>
          <a:p>
            <a:pPr marL="285750" lvl="1" indent="-285750" defTabSz="967134">
              <a:buClr>
                <a:srgbClr val="13A0D3"/>
              </a:buClr>
              <a:buFont typeface="Wingdings" panose="05000000000000000000" pitchFamily="2" charset="2"/>
              <a:buChar char="§"/>
            </a:pPr>
            <a:r>
              <a:rPr lang="nl-BE" sz="1800" dirty="0">
                <a:solidFill>
                  <a:srgbClr val="003781"/>
                </a:solidFill>
              </a:rPr>
              <a:t>Gebruiken van onze </a:t>
            </a:r>
            <a:r>
              <a:rPr lang="nl-BE" sz="1800" b="1" dirty="0">
                <a:solidFill>
                  <a:srgbClr val="003781"/>
                </a:solidFill>
              </a:rPr>
              <a:t>expertise en technische </a:t>
            </a:r>
            <a:r>
              <a:rPr lang="nl-BE" sz="1800" b="1" dirty="0" err="1">
                <a:solidFill>
                  <a:srgbClr val="003781"/>
                </a:solidFill>
              </a:rPr>
              <a:t>know-how</a:t>
            </a:r>
            <a:r>
              <a:rPr lang="nl-BE" sz="1800" b="1" dirty="0">
                <a:solidFill>
                  <a:srgbClr val="003781"/>
                </a:solidFill>
              </a:rPr>
              <a:t> </a:t>
            </a:r>
            <a:r>
              <a:rPr lang="nl-BE" sz="1800" dirty="0">
                <a:solidFill>
                  <a:srgbClr val="003781"/>
                </a:solidFill>
              </a:rPr>
              <a:t>om breed te kunnen onderschrijven.</a:t>
            </a:r>
          </a:p>
          <a:p>
            <a:pPr lvl="1" defTabSz="967134"/>
            <a:endParaRPr lang="nl-NL" sz="1600" dirty="0">
              <a:solidFill>
                <a:srgbClr val="003781"/>
              </a:solidFill>
              <a:latin typeface="Allianz Neo PPT"/>
            </a:endParaRPr>
          </a:p>
        </p:txBody>
      </p:sp>
    </p:spTree>
    <p:extLst>
      <p:ext uri="{BB962C8B-B14F-4D97-AF65-F5344CB8AC3E}">
        <p14:creationId xmlns:p14="http://schemas.microsoft.com/office/powerpoint/2010/main" val="3442885157"/>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7AD26D70-5616-4C05-9FA2-2E55246088AA}"/>
              </a:ext>
            </a:extLst>
          </p:cNvPr>
          <p:cNvSpPr>
            <a:spLocks noGrp="1"/>
          </p:cNvSpPr>
          <p:nvPr>
            <p:ph type="ctrTitle"/>
          </p:nvPr>
        </p:nvSpPr>
        <p:spPr>
          <a:xfrm>
            <a:off x="873449" y="2228882"/>
            <a:ext cx="10962168" cy="2400235"/>
          </a:xfrm>
        </p:spPr>
        <p:txBody>
          <a:bodyPr/>
          <a:lstStyle/>
          <a:p>
            <a:r>
              <a:rPr lang="de-DE" sz="6600" dirty="0"/>
              <a:t>2. </a:t>
            </a:r>
            <a:r>
              <a:rPr lang="de-DE" sz="6600" dirty="0" err="1"/>
              <a:t>Onze</a:t>
            </a:r>
            <a:r>
              <a:rPr lang="de-DE" sz="6600" dirty="0"/>
              <a:t> </a:t>
            </a:r>
            <a:r>
              <a:rPr lang="de-DE" sz="6600" dirty="0" err="1"/>
              <a:t>realisaties</a:t>
            </a:r>
            <a:r>
              <a:rPr lang="de-DE" sz="6600" dirty="0"/>
              <a:t> </a:t>
            </a:r>
            <a:r>
              <a:rPr lang="de-DE" sz="6600" dirty="0">
                <a:solidFill>
                  <a:srgbClr val="13A0D3"/>
                </a:solidFill>
              </a:rPr>
              <a:t>in 2022</a:t>
            </a:r>
          </a:p>
        </p:txBody>
      </p:sp>
      <p:sp>
        <p:nvSpPr>
          <p:cNvPr id="4" name="TextBox 3">
            <a:extLst>
              <a:ext uri="{FF2B5EF4-FFF2-40B4-BE49-F238E27FC236}">
                <a16:creationId xmlns:a16="http://schemas.microsoft.com/office/drawing/2014/main" id="{90F0D41D-7031-4E94-9863-ABD27D79C9F3}"/>
              </a:ext>
            </a:extLst>
          </p:cNvPr>
          <p:cNvSpPr txBox="1"/>
          <p:nvPr/>
        </p:nvSpPr>
        <p:spPr>
          <a:xfrm>
            <a:off x="1725626" y="5056347"/>
            <a:ext cx="9926183" cy="584775"/>
          </a:xfrm>
          <a:prstGeom prst="rect">
            <a:avLst/>
          </a:prstGeom>
          <a:noFill/>
        </p:spPr>
        <p:txBody>
          <a:bodyPr wrap="square">
            <a:spAutoFit/>
          </a:bodyPr>
          <a:lstStyle/>
          <a:p>
            <a:r>
              <a:rPr lang="de-DE" sz="2400" dirty="0">
                <a:ea typeface="+mj-ea"/>
                <a:cs typeface="+mj-cs"/>
              </a:rPr>
              <a:t>„</a:t>
            </a:r>
            <a:r>
              <a:rPr lang="de-DE" sz="3200" dirty="0" err="1">
                <a:ea typeface="+mj-ea"/>
                <a:cs typeface="+mj-cs"/>
              </a:rPr>
              <a:t>Wij</a:t>
            </a:r>
            <a:r>
              <a:rPr lang="de-DE" sz="3200" dirty="0">
                <a:ea typeface="+mj-ea"/>
                <a:cs typeface="+mj-cs"/>
              </a:rPr>
              <a:t> </a:t>
            </a:r>
            <a:r>
              <a:rPr lang="de-DE" sz="3200" dirty="0" err="1">
                <a:ea typeface="+mj-ea"/>
                <a:cs typeface="+mj-cs"/>
              </a:rPr>
              <a:t>investeren</a:t>
            </a:r>
            <a:r>
              <a:rPr lang="de-DE" sz="3200" dirty="0">
                <a:ea typeface="+mj-ea"/>
                <a:cs typeface="+mj-cs"/>
              </a:rPr>
              <a:t> in </a:t>
            </a:r>
            <a:r>
              <a:rPr lang="de-DE" sz="3200" dirty="0" err="1">
                <a:ea typeface="+mj-ea"/>
                <a:cs typeface="+mj-cs"/>
              </a:rPr>
              <a:t>een</a:t>
            </a:r>
            <a:r>
              <a:rPr lang="de-DE" sz="3200" dirty="0">
                <a:ea typeface="+mj-ea"/>
                <a:cs typeface="+mj-cs"/>
              </a:rPr>
              <a:t> </a:t>
            </a:r>
            <a:r>
              <a:rPr lang="de-DE" sz="3200" dirty="0" err="1">
                <a:solidFill>
                  <a:srgbClr val="13A0D3"/>
                </a:solidFill>
                <a:ea typeface="+mj-ea"/>
                <a:cs typeface="+mj-cs"/>
              </a:rPr>
              <a:t>duurzaam</a:t>
            </a:r>
            <a:r>
              <a:rPr lang="de-DE" sz="3200" dirty="0">
                <a:solidFill>
                  <a:srgbClr val="13A0D3"/>
                </a:solidFill>
                <a:ea typeface="+mj-ea"/>
                <a:cs typeface="+mj-cs"/>
              </a:rPr>
              <a:t> </a:t>
            </a:r>
            <a:r>
              <a:rPr lang="de-DE" sz="3200" dirty="0" err="1">
                <a:solidFill>
                  <a:srgbClr val="13A0D3"/>
                </a:solidFill>
                <a:ea typeface="+mj-ea"/>
                <a:cs typeface="+mj-cs"/>
              </a:rPr>
              <a:t>partnerschap</a:t>
            </a:r>
            <a:r>
              <a:rPr lang="de-DE" sz="3200" dirty="0">
                <a:ea typeface="+mj-ea"/>
                <a:cs typeface="+mj-cs"/>
              </a:rPr>
              <a:t>“</a:t>
            </a:r>
          </a:p>
        </p:txBody>
      </p:sp>
    </p:spTree>
    <p:extLst>
      <p:ext uri="{BB962C8B-B14F-4D97-AF65-F5344CB8AC3E}">
        <p14:creationId xmlns:p14="http://schemas.microsoft.com/office/powerpoint/2010/main" val="341965776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6748" y="440578"/>
            <a:ext cx="11198504" cy="932517"/>
          </a:xfrm>
        </p:spPr>
        <p:txBody>
          <a:bodyPr/>
          <a:lstStyle/>
          <a:p>
            <a:r>
              <a:rPr lang="en-US" dirty="0" err="1">
                <a:solidFill>
                  <a:srgbClr val="13A0D3"/>
                </a:solidFill>
              </a:rPr>
              <a:t>Onze</a:t>
            </a:r>
            <a:r>
              <a:rPr lang="en-US" dirty="0">
                <a:solidFill>
                  <a:srgbClr val="13A0D3"/>
                </a:solidFill>
              </a:rPr>
              <a:t> focus </a:t>
            </a:r>
            <a:r>
              <a:rPr lang="en-US" dirty="0"/>
              <a:t>in 2022</a:t>
            </a:r>
          </a:p>
        </p:txBody>
      </p:sp>
      <p:sp>
        <p:nvSpPr>
          <p:cNvPr id="3" name="Slide Number Placeholder 2"/>
          <p:cNvSpPr>
            <a:spLocks noGrp="1"/>
          </p:cNvSpPr>
          <p:nvPr>
            <p:ph type="sldNum" sz="quarter" idx="14"/>
          </p:nvPr>
        </p:nvSpPr>
        <p:spPr/>
        <p:txBody>
          <a:bodyPr/>
          <a:lstStyle/>
          <a:p>
            <a:fld id="{61201FF1-C63B-412E-ABF0-3D0E918900AC}" type="slidenum">
              <a:rPr lang="en-GB" smtClean="0">
                <a:solidFill>
                  <a:schemeClr val="bg2"/>
                </a:solidFill>
              </a:rPr>
              <a:pPr/>
              <a:t>16</a:t>
            </a:fld>
            <a:endParaRPr lang="en-GB" dirty="0">
              <a:solidFill>
                <a:schemeClr val="bg2"/>
              </a:solidFill>
            </a:endParaRPr>
          </a:p>
        </p:txBody>
      </p:sp>
      <p:sp>
        <p:nvSpPr>
          <p:cNvPr id="8" name="Content Placeholder 1"/>
          <p:cNvSpPr txBox="1">
            <a:spLocks/>
          </p:cNvSpPr>
          <p:nvPr/>
        </p:nvSpPr>
        <p:spPr>
          <a:xfrm>
            <a:off x="496748" y="1251002"/>
            <a:ext cx="5459580" cy="4547056"/>
          </a:xfrm>
          <a:prstGeom prst="rect">
            <a:avLst/>
          </a:prstGeom>
          <a:solidFill>
            <a:schemeClr val="tx1"/>
          </a:solidFill>
        </p:spPr>
        <p:txBody>
          <a:bodyPr vert="horz" lIns="0" tIns="0" rIns="0" bIns="0" rtlCol="0">
            <a:noAutofit/>
          </a:bodyPr>
          <a:lstStyle>
            <a:lvl1pPr marL="0" indent="0" algn="l" defTabSz="1219170" rtl="0" eaLnBrk="1" latinLnBrk="0" hangingPunct="1">
              <a:lnSpc>
                <a:spcPts val="1920"/>
              </a:lnSpc>
              <a:spcBef>
                <a:spcPts val="200"/>
              </a:spcBef>
              <a:spcAft>
                <a:spcPts val="0"/>
              </a:spcAft>
              <a:buFont typeface="Arial" panose="020B0604020202020204" pitchFamily="34" charset="0"/>
              <a:buNone/>
              <a:defRPr lang="en-GB" sz="1800" b="0" kern="1200" cap="none" baseline="0" noProof="0" dirty="0" smtClean="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de-DE" sz="1800" kern="1200" noProof="0" dirty="0" smtClean="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6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5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5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r>
              <a:rPr lang="en-US" sz="2000" b="1" dirty="0">
                <a:solidFill>
                  <a:schemeClr val="bg2"/>
                </a:solidFill>
              </a:rPr>
              <a:t>          </a:t>
            </a:r>
            <a:r>
              <a:rPr lang="en-US" sz="2000" b="1" dirty="0">
                <a:solidFill>
                  <a:srgbClr val="13A0D3"/>
                </a:solidFill>
                <a:ea typeface="+mj-ea"/>
                <a:cs typeface="+mj-cs"/>
              </a:rPr>
              <a:t>“</a:t>
            </a:r>
            <a:r>
              <a:rPr lang="en-US" sz="2000" b="1" dirty="0" err="1">
                <a:solidFill>
                  <a:srgbClr val="13A0D3"/>
                </a:solidFill>
                <a:ea typeface="+mj-ea"/>
                <a:cs typeface="+mj-cs"/>
              </a:rPr>
              <a:t>Waar</a:t>
            </a:r>
            <a:r>
              <a:rPr lang="en-US" sz="2000" b="1" dirty="0">
                <a:solidFill>
                  <a:srgbClr val="13A0D3"/>
                </a:solidFill>
                <a:ea typeface="+mj-ea"/>
                <a:cs typeface="+mj-cs"/>
              </a:rPr>
              <a:t> komen we vandaan …….”  </a:t>
            </a:r>
          </a:p>
          <a:p>
            <a:pPr>
              <a:lnSpc>
                <a:spcPts val="2300"/>
              </a:lnSpc>
            </a:pPr>
            <a:endParaRPr lang="en-US" sz="2000" b="1" dirty="0">
              <a:solidFill>
                <a:schemeClr val="bg2"/>
              </a:solidFill>
            </a:endParaRPr>
          </a:p>
          <a:p>
            <a:r>
              <a:rPr lang="en-US" sz="2000" b="1" dirty="0">
                <a:solidFill>
                  <a:schemeClr val="bg1"/>
                </a:solidFill>
              </a:rPr>
              <a:t>DE WENSEN VAN ONZE MAKELAAR:</a:t>
            </a:r>
          </a:p>
          <a:p>
            <a:endParaRPr lang="en-US" sz="2000" b="1" dirty="0">
              <a:solidFill>
                <a:schemeClr val="bg1"/>
              </a:solidFill>
            </a:endParaRPr>
          </a:p>
          <a:p>
            <a:endParaRPr lang="en-US" sz="2000" b="1" dirty="0">
              <a:solidFill>
                <a:schemeClr val="bg1"/>
              </a:solidFill>
            </a:endParaRPr>
          </a:p>
          <a:p>
            <a:endParaRPr lang="en-US" sz="2000" b="1" dirty="0">
              <a:solidFill>
                <a:schemeClr val="bg1"/>
              </a:solidFill>
            </a:endParaRPr>
          </a:p>
          <a:p>
            <a:pPr marL="285750" indent="-285750">
              <a:buFont typeface="Wingdings" panose="05000000000000000000" pitchFamily="2" charset="2"/>
              <a:buChar char="§"/>
            </a:pPr>
            <a:r>
              <a:rPr lang="en-US" dirty="0">
                <a:solidFill>
                  <a:srgbClr val="13A0D3"/>
                </a:solidFill>
              </a:rPr>
              <a:t>Kwaliteit van onze service en dienstverlening</a:t>
            </a:r>
            <a:r>
              <a:rPr lang="en-US" dirty="0">
                <a:solidFill>
                  <a:schemeClr val="bg1"/>
                </a:solidFill>
              </a:rPr>
              <a:t>:</a:t>
            </a:r>
          </a:p>
          <a:p>
            <a:r>
              <a:rPr lang="en-US" dirty="0">
                <a:solidFill>
                  <a:schemeClr val="bg1"/>
                </a:solidFill>
              </a:rPr>
              <a:t>      </a:t>
            </a:r>
          </a:p>
          <a:p>
            <a:pPr marL="174625" lvl="2" indent="0">
              <a:buNone/>
            </a:pPr>
            <a:r>
              <a:rPr lang="en-US" dirty="0" err="1">
                <a:solidFill>
                  <a:schemeClr val="bg1"/>
                </a:solidFill>
              </a:rPr>
              <a:t>bereikbaarheid</a:t>
            </a:r>
            <a:r>
              <a:rPr lang="en-US" dirty="0">
                <a:solidFill>
                  <a:schemeClr val="bg1"/>
                </a:solidFill>
              </a:rPr>
              <a:t>, doorlooptijd, kwaliteit van </a:t>
            </a:r>
            <a:r>
              <a:rPr lang="en-US" dirty="0" err="1">
                <a:solidFill>
                  <a:schemeClr val="bg1"/>
                </a:solidFill>
              </a:rPr>
              <a:t>oplossingen</a:t>
            </a:r>
            <a:endParaRPr lang="en-US" dirty="0">
              <a:solidFill>
                <a:schemeClr val="bg1"/>
              </a:solidFill>
            </a:endParaRPr>
          </a:p>
          <a:p>
            <a:endParaRPr lang="en-US" dirty="0">
              <a:solidFill>
                <a:schemeClr val="bg1"/>
              </a:solidFill>
            </a:endParaRPr>
          </a:p>
          <a:p>
            <a:pPr marL="285750" indent="-285750">
              <a:buFont typeface="Wingdings" panose="05000000000000000000" pitchFamily="2" charset="2"/>
              <a:buChar char="§"/>
            </a:pPr>
            <a:r>
              <a:rPr lang="en-US" dirty="0">
                <a:solidFill>
                  <a:srgbClr val="13A0D3"/>
                </a:solidFill>
              </a:rPr>
              <a:t>Betrouwbaarheid in ons partnership</a:t>
            </a:r>
            <a:r>
              <a:rPr lang="en-US" b="1" dirty="0">
                <a:solidFill>
                  <a:srgbClr val="13A0D3"/>
                </a:solidFill>
              </a:rPr>
              <a:t>:</a:t>
            </a:r>
          </a:p>
          <a:p>
            <a:r>
              <a:rPr lang="en-US" b="1" dirty="0">
                <a:solidFill>
                  <a:schemeClr val="bg1"/>
                </a:solidFill>
              </a:rPr>
              <a:t>     </a:t>
            </a:r>
          </a:p>
          <a:p>
            <a:pPr marL="174625" lvl="2" indent="0">
              <a:buNone/>
            </a:pPr>
            <a:r>
              <a:rPr lang="en-US" dirty="0" err="1">
                <a:solidFill>
                  <a:schemeClr val="bg1"/>
                </a:solidFill>
              </a:rPr>
              <a:t>soepele</a:t>
            </a:r>
            <a:r>
              <a:rPr lang="en-US" dirty="0">
                <a:solidFill>
                  <a:schemeClr val="bg1"/>
                </a:solidFill>
              </a:rPr>
              <a:t> </a:t>
            </a:r>
            <a:r>
              <a:rPr lang="en-US" dirty="0" err="1">
                <a:solidFill>
                  <a:schemeClr val="bg1"/>
                </a:solidFill>
              </a:rPr>
              <a:t>acceptatie</a:t>
            </a:r>
            <a:r>
              <a:rPr lang="en-US" dirty="0">
                <a:solidFill>
                  <a:schemeClr val="bg1"/>
                </a:solidFill>
              </a:rPr>
              <a:t>, goesting om </a:t>
            </a:r>
            <a:r>
              <a:rPr lang="en-US" dirty="0" err="1">
                <a:solidFill>
                  <a:schemeClr val="bg1"/>
                </a:solidFill>
              </a:rPr>
              <a:t>te</a:t>
            </a:r>
            <a:r>
              <a:rPr lang="en-US" dirty="0">
                <a:solidFill>
                  <a:schemeClr val="bg1"/>
                </a:solidFill>
              </a:rPr>
              <a:t> </a:t>
            </a:r>
            <a:r>
              <a:rPr lang="en-US" dirty="0" err="1">
                <a:solidFill>
                  <a:schemeClr val="bg1"/>
                </a:solidFill>
              </a:rPr>
              <a:t>onderschrijven</a:t>
            </a:r>
            <a:r>
              <a:rPr lang="en-US" dirty="0">
                <a:solidFill>
                  <a:schemeClr val="bg1"/>
                </a:solidFill>
              </a:rPr>
              <a:t>,          </a:t>
            </a:r>
            <a:r>
              <a:rPr lang="en-US" dirty="0" err="1">
                <a:solidFill>
                  <a:schemeClr val="bg1"/>
                </a:solidFill>
              </a:rPr>
              <a:t>persoonlijk</a:t>
            </a:r>
            <a:r>
              <a:rPr lang="en-US" dirty="0">
                <a:solidFill>
                  <a:schemeClr val="bg1"/>
                </a:solidFill>
              </a:rPr>
              <a:t> contact</a:t>
            </a:r>
          </a:p>
        </p:txBody>
      </p:sp>
      <p:sp>
        <p:nvSpPr>
          <p:cNvPr id="10" name="Isosceles Triangle 9"/>
          <p:cNvSpPr/>
          <p:nvPr/>
        </p:nvSpPr>
        <p:spPr>
          <a:xfrm rot="5400000">
            <a:off x="3934679" y="3892017"/>
            <a:ext cx="4547055" cy="503756"/>
          </a:xfrm>
          <a:prstGeom prst="triangle">
            <a:avLst/>
          </a:prstGeom>
          <a:solidFill>
            <a:schemeClr val="accent4"/>
          </a:solidFill>
          <a:ln>
            <a:noFill/>
          </a:ln>
          <a:effectLst>
            <a:outerShdw blurRad="50800" dist="38100" dir="13500000" algn="br" rotWithShape="0">
              <a:prstClr val="black">
                <a:alpha val="40000"/>
              </a:prstClr>
            </a:outerShdw>
          </a:effectLst>
          <a:scene3d>
            <a:camera prst="orthographicFront"/>
            <a:lightRig rig="threePt" dir="t"/>
          </a:scene3d>
          <a:sp3d>
            <a:bevelT/>
          </a:sp3d>
        </p:spPr>
        <p:txBody>
          <a:bodyPr rot="0" spcFirstLastPara="0" vertOverflow="overflow" horzOverflow="overflow" vert="horz" wrap="square" lIns="107936" tIns="107936" rIns="107936" bIns="107936" numCol="1" spcCol="0" rtlCol="0" fromWordArt="0" anchor="t" anchorCtr="0" forceAA="0" compatLnSpc="1">
            <a:prstTxWarp prst="textNoShape">
              <a:avLst/>
            </a:prstTxWarp>
            <a:noAutofit/>
          </a:bodyPr>
          <a:lstStyle/>
          <a:p>
            <a:pPr>
              <a:spcBef>
                <a:spcPts val="100"/>
              </a:spcBef>
              <a:spcAft>
                <a:spcPts val="100"/>
              </a:spcAft>
            </a:pPr>
            <a:endParaRPr lang="en-US" sz="1400" dirty="0">
              <a:solidFill>
                <a:schemeClr val="bg2"/>
              </a:solidFill>
            </a:endParaRPr>
          </a:p>
        </p:txBody>
      </p:sp>
      <p:sp>
        <p:nvSpPr>
          <p:cNvPr id="11" name="Content Placeholder 1"/>
          <p:cNvSpPr txBox="1">
            <a:spLocks/>
          </p:cNvSpPr>
          <p:nvPr/>
        </p:nvSpPr>
        <p:spPr>
          <a:xfrm>
            <a:off x="6671855" y="1253626"/>
            <a:ext cx="5382283" cy="5572772"/>
          </a:xfrm>
          <a:prstGeom prst="rect">
            <a:avLst/>
          </a:prstGeom>
          <a:solidFill>
            <a:schemeClr val="tx1"/>
          </a:solidFill>
        </p:spPr>
        <p:txBody>
          <a:bodyPr vert="horz" lIns="0" tIns="0" rIns="0" bIns="0" rtlCol="0">
            <a:noAutofit/>
          </a:bodyPr>
          <a:lstStyle>
            <a:lvl1pPr marL="0" indent="0" algn="l" defTabSz="1219170" rtl="0" eaLnBrk="1" latinLnBrk="0" hangingPunct="1">
              <a:lnSpc>
                <a:spcPts val="1920"/>
              </a:lnSpc>
              <a:spcBef>
                <a:spcPts val="200"/>
              </a:spcBef>
              <a:spcAft>
                <a:spcPts val="0"/>
              </a:spcAft>
              <a:buFont typeface="Arial" panose="020B0604020202020204" pitchFamily="34" charset="0"/>
              <a:buNone/>
              <a:defRPr lang="en-GB" sz="1800" b="0" kern="1200" cap="none" baseline="0" noProof="0" dirty="0" smtClean="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de-DE" sz="1800" kern="1200" noProof="0" dirty="0" smtClean="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6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5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5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algn="ctr"/>
            <a:r>
              <a:rPr lang="nl-NL" sz="2000" b="1" dirty="0">
                <a:solidFill>
                  <a:srgbClr val="13A0D3"/>
                </a:solidFill>
                <a:ea typeface="+mj-ea"/>
                <a:cs typeface="+mj-cs"/>
              </a:rPr>
              <a:t>“Waar bouwen we aan …….”  </a:t>
            </a:r>
          </a:p>
          <a:p>
            <a:endParaRPr lang="nl-NL" sz="2000" b="1" dirty="0">
              <a:solidFill>
                <a:schemeClr val="bg2"/>
              </a:solidFill>
            </a:endParaRPr>
          </a:p>
          <a:p>
            <a:r>
              <a:rPr lang="en-US" sz="2000" b="1" dirty="0">
                <a:solidFill>
                  <a:schemeClr val="bg1"/>
                </a:solidFill>
              </a:rPr>
              <a:t>FOCUS OP VERBETERING:</a:t>
            </a:r>
          </a:p>
          <a:p>
            <a:pPr>
              <a:spcBef>
                <a:spcPts val="0"/>
              </a:spcBef>
            </a:pPr>
            <a:r>
              <a:rPr lang="nl-NL" b="1" dirty="0">
                <a:solidFill>
                  <a:schemeClr val="bg1"/>
                </a:solidFill>
              </a:rPr>
              <a:t>       </a:t>
            </a:r>
          </a:p>
          <a:p>
            <a:pPr>
              <a:spcBef>
                <a:spcPts val="600"/>
              </a:spcBef>
            </a:pPr>
            <a:r>
              <a:rPr lang="en-US" sz="1600" b="1" dirty="0">
                <a:solidFill>
                  <a:schemeClr val="bg1"/>
                </a:solidFill>
              </a:rPr>
              <a:t>1.   </a:t>
            </a:r>
            <a:r>
              <a:rPr lang="en-US" b="1" dirty="0">
                <a:solidFill>
                  <a:schemeClr val="bg1"/>
                </a:solidFill>
              </a:rPr>
              <a:t>Balans in technisch en commercieel resultaat</a:t>
            </a:r>
          </a:p>
          <a:p>
            <a:pPr marL="285750" indent="-285750">
              <a:lnSpc>
                <a:spcPct val="150000"/>
              </a:lnSpc>
              <a:spcBef>
                <a:spcPts val="0"/>
              </a:spcBef>
              <a:buClr>
                <a:srgbClr val="13A0D3"/>
              </a:buClr>
              <a:buFont typeface="Wingdings" panose="05000000000000000000" pitchFamily="2" charset="2"/>
              <a:buChar char="§"/>
            </a:pPr>
            <a:r>
              <a:rPr lang="en-US" sz="1600" dirty="0" err="1">
                <a:solidFill>
                  <a:schemeClr val="bg1"/>
                </a:solidFill>
              </a:rPr>
              <a:t>Stabiliteit</a:t>
            </a:r>
            <a:r>
              <a:rPr lang="en-US" sz="1600" dirty="0">
                <a:solidFill>
                  <a:schemeClr val="bg1"/>
                </a:solidFill>
              </a:rPr>
              <a:t> in pricing, </a:t>
            </a:r>
            <a:r>
              <a:rPr lang="en-US" sz="1600" dirty="0" err="1">
                <a:solidFill>
                  <a:schemeClr val="bg1"/>
                </a:solidFill>
              </a:rPr>
              <a:t>segmentatie</a:t>
            </a:r>
            <a:r>
              <a:rPr lang="en-US" sz="1600" dirty="0">
                <a:solidFill>
                  <a:schemeClr val="bg1"/>
                </a:solidFill>
              </a:rPr>
              <a:t>, portfolio screening</a:t>
            </a:r>
            <a:endParaRPr lang="en-US" sz="1600" strike="sngStrike" dirty="0">
              <a:solidFill>
                <a:schemeClr val="bg1"/>
              </a:solidFill>
            </a:endParaRPr>
          </a:p>
          <a:p>
            <a:pPr marL="285750" indent="-285750">
              <a:lnSpc>
                <a:spcPct val="150000"/>
              </a:lnSpc>
              <a:spcBef>
                <a:spcPts val="0"/>
              </a:spcBef>
              <a:buClr>
                <a:srgbClr val="13A0D3"/>
              </a:buClr>
              <a:buFont typeface="Wingdings" panose="05000000000000000000" pitchFamily="2" charset="2"/>
              <a:buChar char="§"/>
            </a:pPr>
            <a:r>
              <a:rPr lang="en-US" sz="1600" dirty="0" err="1">
                <a:solidFill>
                  <a:schemeClr val="bg1"/>
                </a:solidFill>
              </a:rPr>
              <a:t>Flexibiliteit</a:t>
            </a:r>
            <a:r>
              <a:rPr lang="en-US" sz="1600" dirty="0">
                <a:solidFill>
                  <a:schemeClr val="bg1"/>
                </a:solidFill>
              </a:rPr>
              <a:t> in </a:t>
            </a:r>
            <a:r>
              <a:rPr lang="en-US" sz="1600" dirty="0" err="1">
                <a:solidFill>
                  <a:schemeClr val="bg1"/>
                </a:solidFill>
              </a:rPr>
              <a:t>acceptatie</a:t>
            </a:r>
            <a:endParaRPr lang="en-US" b="1" dirty="0">
              <a:solidFill>
                <a:schemeClr val="bg1"/>
              </a:solidFill>
            </a:endParaRPr>
          </a:p>
          <a:p>
            <a:pPr>
              <a:lnSpc>
                <a:spcPts val="1200"/>
              </a:lnSpc>
              <a:spcBef>
                <a:spcPts val="0"/>
              </a:spcBef>
            </a:pPr>
            <a:endParaRPr lang="en-US" b="1" dirty="0">
              <a:solidFill>
                <a:schemeClr val="bg1"/>
              </a:solidFill>
            </a:endParaRPr>
          </a:p>
          <a:p>
            <a:pPr marL="342900" indent="-342900">
              <a:lnSpc>
                <a:spcPct val="100000"/>
              </a:lnSpc>
              <a:spcBef>
                <a:spcPts val="0"/>
              </a:spcBef>
              <a:buAutoNum type="arabicPeriod" startAt="2"/>
            </a:pPr>
            <a:r>
              <a:rPr lang="en-US" b="1" dirty="0" err="1">
                <a:solidFill>
                  <a:schemeClr val="bg1"/>
                </a:solidFill>
              </a:rPr>
              <a:t>Verbeterde</a:t>
            </a:r>
            <a:r>
              <a:rPr lang="en-US" b="1" dirty="0">
                <a:solidFill>
                  <a:schemeClr val="bg1"/>
                </a:solidFill>
              </a:rPr>
              <a:t> kwaliteit van onze service </a:t>
            </a:r>
            <a:r>
              <a:rPr lang="en-US" b="1" dirty="0" err="1">
                <a:solidFill>
                  <a:schemeClr val="bg1"/>
                </a:solidFill>
              </a:rPr>
              <a:t>en</a:t>
            </a:r>
            <a:r>
              <a:rPr lang="en-US" b="1" dirty="0">
                <a:solidFill>
                  <a:schemeClr val="bg1"/>
                </a:solidFill>
              </a:rPr>
              <a:t> </a:t>
            </a:r>
            <a:r>
              <a:rPr lang="en-US" b="1" dirty="0" err="1">
                <a:solidFill>
                  <a:schemeClr val="bg1"/>
                </a:solidFill>
              </a:rPr>
              <a:t>dienstverlening</a:t>
            </a:r>
            <a:endParaRPr lang="en-US" b="1" dirty="0">
              <a:solidFill>
                <a:schemeClr val="bg1"/>
              </a:solidFill>
            </a:endParaRPr>
          </a:p>
          <a:p>
            <a:pPr marL="285750" indent="-285750">
              <a:lnSpc>
                <a:spcPct val="150000"/>
              </a:lnSpc>
              <a:spcBef>
                <a:spcPts val="0"/>
              </a:spcBef>
              <a:buClr>
                <a:srgbClr val="13A0D3"/>
              </a:buClr>
              <a:buFont typeface="Wingdings" panose="05000000000000000000" pitchFamily="2" charset="2"/>
              <a:buChar char="§"/>
            </a:pPr>
            <a:r>
              <a:rPr lang="en-US" sz="1600" dirty="0" err="1">
                <a:solidFill>
                  <a:schemeClr val="bg1"/>
                </a:solidFill>
              </a:rPr>
              <a:t>Verbetering</a:t>
            </a:r>
            <a:r>
              <a:rPr lang="en-US" sz="1600" dirty="0">
                <a:solidFill>
                  <a:schemeClr val="bg1"/>
                </a:solidFill>
              </a:rPr>
              <a:t> </a:t>
            </a:r>
            <a:r>
              <a:rPr lang="en-US" sz="1600" dirty="0" err="1">
                <a:solidFill>
                  <a:schemeClr val="bg1"/>
                </a:solidFill>
              </a:rPr>
              <a:t>onderhandelingsruimte</a:t>
            </a:r>
            <a:r>
              <a:rPr lang="en-US" sz="1600" dirty="0">
                <a:solidFill>
                  <a:schemeClr val="bg1"/>
                </a:solidFill>
              </a:rPr>
              <a:t> &amp; </a:t>
            </a:r>
            <a:r>
              <a:rPr lang="en-US" sz="1600" dirty="0" err="1">
                <a:solidFill>
                  <a:schemeClr val="bg1"/>
                </a:solidFill>
              </a:rPr>
              <a:t>persoonlijk</a:t>
            </a:r>
            <a:r>
              <a:rPr lang="en-US" sz="1600" dirty="0">
                <a:solidFill>
                  <a:schemeClr val="bg1"/>
                </a:solidFill>
              </a:rPr>
              <a:t> contact</a:t>
            </a:r>
          </a:p>
          <a:p>
            <a:pPr marL="285750" indent="-285750">
              <a:lnSpc>
                <a:spcPct val="150000"/>
              </a:lnSpc>
              <a:spcBef>
                <a:spcPts val="0"/>
              </a:spcBef>
              <a:buClr>
                <a:srgbClr val="13A0D3"/>
              </a:buClr>
              <a:buFont typeface="Wingdings" panose="05000000000000000000" pitchFamily="2" charset="2"/>
              <a:buChar char="§"/>
            </a:pPr>
            <a:r>
              <a:rPr lang="en-US" sz="1600" dirty="0">
                <a:solidFill>
                  <a:schemeClr val="bg1"/>
                </a:solidFill>
              </a:rPr>
              <a:t>“</a:t>
            </a:r>
            <a:r>
              <a:rPr lang="en-US" sz="1600" dirty="0" err="1">
                <a:solidFill>
                  <a:schemeClr val="bg1"/>
                </a:solidFill>
              </a:rPr>
              <a:t>Eerste</a:t>
            </a:r>
            <a:r>
              <a:rPr lang="en-US" sz="1600" dirty="0">
                <a:solidFill>
                  <a:schemeClr val="bg1"/>
                </a:solidFill>
              </a:rPr>
              <a:t> </a:t>
            </a:r>
            <a:r>
              <a:rPr lang="en-US" sz="1600" dirty="0" err="1">
                <a:solidFill>
                  <a:schemeClr val="bg1"/>
                </a:solidFill>
              </a:rPr>
              <a:t>keer</a:t>
            </a:r>
            <a:r>
              <a:rPr lang="en-US" sz="1600" dirty="0">
                <a:solidFill>
                  <a:schemeClr val="bg1"/>
                </a:solidFill>
              </a:rPr>
              <a:t> </a:t>
            </a:r>
            <a:r>
              <a:rPr lang="en-US" sz="1600" dirty="0" err="1">
                <a:solidFill>
                  <a:schemeClr val="bg1"/>
                </a:solidFill>
              </a:rPr>
              <a:t>goede</a:t>
            </a:r>
            <a:r>
              <a:rPr lang="en-US" sz="1600" dirty="0">
                <a:solidFill>
                  <a:schemeClr val="bg1"/>
                </a:solidFill>
              </a:rPr>
              <a:t> </a:t>
            </a:r>
            <a:r>
              <a:rPr lang="en-US" sz="1600" dirty="0" err="1">
                <a:solidFill>
                  <a:schemeClr val="bg1"/>
                </a:solidFill>
              </a:rPr>
              <a:t>keer</a:t>
            </a:r>
            <a:r>
              <a:rPr lang="en-US" sz="1600" dirty="0">
                <a:solidFill>
                  <a:schemeClr val="bg1"/>
                </a:solidFill>
              </a:rPr>
              <a:t>”: training, verbeterd call format, quality checks, </a:t>
            </a:r>
            <a:r>
              <a:rPr lang="en-US" sz="1600" dirty="0" err="1">
                <a:solidFill>
                  <a:schemeClr val="bg1"/>
                </a:solidFill>
              </a:rPr>
              <a:t>waarborgen</a:t>
            </a:r>
            <a:r>
              <a:rPr lang="en-US" sz="1600" dirty="0">
                <a:solidFill>
                  <a:schemeClr val="bg1"/>
                </a:solidFill>
              </a:rPr>
              <a:t> </a:t>
            </a:r>
            <a:r>
              <a:rPr lang="en-US" sz="1600" dirty="0" err="1">
                <a:solidFill>
                  <a:schemeClr val="bg1"/>
                </a:solidFill>
              </a:rPr>
              <a:t>bereikbaarheid</a:t>
            </a:r>
            <a:r>
              <a:rPr lang="en-US" sz="1600" dirty="0">
                <a:solidFill>
                  <a:schemeClr val="bg1"/>
                </a:solidFill>
              </a:rPr>
              <a:t> &amp; </a:t>
            </a:r>
            <a:r>
              <a:rPr lang="en-US" sz="1600" dirty="0" err="1">
                <a:solidFill>
                  <a:schemeClr val="bg1"/>
                </a:solidFill>
              </a:rPr>
              <a:t>doorlooptijden</a:t>
            </a:r>
            <a:endParaRPr lang="en-US" sz="1600" dirty="0">
              <a:solidFill>
                <a:schemeClr val="bg1"/>
              </a:solidFill>
            </a:endParaRPr>
          </a:p>
          <a:p>
            <a:pPr>
              <a:lnSpc>
                <a:spcPts val="800"/>
              </a:lnSpc>
              <a:spcBef>
                <a:spcPts val="0"/>
              </a:spcBef>
            </a:pPr>
            <a:endParaRPr lang="en-US" sz="1600" b="1" dirty="0">
              <a:solidFill>
                <a:schemeClr val="bg1"/>
              </a:solidFill>
            </a:endParaRPr>
          </a:p>
          <a:p>
            <a:pPr>
              <a:lnSpc>
                <a:spcPts val="1200"/>
              </a:lnSpc>
              <a:spcBef>
                <a:spcPts val="0"/>
              </a:spcBef>
            </a:pPr>
            <a:endParaRPr lang="en-US" b="1" dirty="0">
              <a:solidFill>
                <a:schemeClr val="bg1"/>
              </a:solidFill>
            </a:endParaRPr>
          </a:p>
          <a:p>
            <a:pPr>
              <a:lnSpc>
                <a:spcPts val="1200"/>
              </a:lnSpc>
              <a:spcBef>
                <a:spcPts val="0"/>
              </a:spcBef>
            </a:pPr>
            <a:r>
              <a:rPr lang="en-US" b="1" dirty="0">
                <a:solidFill>
                  <a:schemeClr val="bg1"/>
                </a:solidFill>
              </a:rPr>
              <a:t>3. </a:t>
            </a:r>
            <a:r>
              <a:rPr lang="en-US" b="1" dirty="0" err="1">
                <a:solidFill>
                  <a:schemeClr val="bg1"/>
                </a:solidFill>
              </a:rPr>
              <a:t>Verbeteren</a:t>
            </a:r>
            <a:r>
              <a:rPr lang="en-US" b="1" dirty="0">
                <a:solidFill>
                  <a:schemeClr val="bg1"/>
                </a:solidFill>
              </a:rPr>
              <a:t> </a:t>
            </a:r>
            <a:r>
              <a:rPr lang="en-US" b="1" dirty="0" err="1">
                <a:solidFill>
                  <a:schemeClr val="bg1"/>
                </a:solidFill>
              </a:rPr>
              <a:t>partnerschap</a:t>
            </a:r>
            <a:r>
              <a:rPr lang="en-US" b="1" dirty="0">
                <a:solidFill>
                  <a:schemeClr val="bg1"/>
                </a:solidFill>
              </a:rPr>
              <a:t> en communicatie</a:t>
            </a:r>
          </a:p>
          <a:p>
            <a:pPr marL="285750" indent="-285750">
              <a:lnSpc>
                <a:spcPct val="150000"/>
              </a:lnSpc>
              <a:spcBef>
                <a:spcPts val="0"/>
              </a:spcBef>
              <a:buClr>
                <a:srgbClr val="13A0D3"/>
              </a:buClr>
              <a:buFont typeface="Wingdings" panose="05000000000000000000" pitchFamily="2" charset="2"/>
              <a:buChar char="§"/>
            </a:pPr>
            <a:r>
              <a:rPr lang="en-US" sz="1600" dirty="0" err="1">
                <a:solidFill>
                  <a:schemeClr val="bg1"/>
                </a:solidFill>
              </a:rPr>
              <a:t>Helder</a:t>
            </a:r>
            <a:r>
              <a:rPr lang="en-US" sz="1600" dirty="0">
                <a:solidFill>
                  <a:schemeClr val="bg1"/>
                </a:solidFill>
              </a:rPr>
              <a:t> </a:t>
            </a:r>
            <a:r>
              <a:rPr lang="en-US" sz="1600" dirty="0" err="1">
                <a:solidFill>
                  <a:schemeClr val="bg1"/>
                </a:solidFill>
              </a:rPr>
              <a:t>communiceren</a:t>
            </a:r>
            <a:r>
              <a:rPr lang="en-US" sz="1600" dirty="0">
                <a:solidFill>
                  <a:schemeClr val="bg1"/>
                </a:solidFill>
              </a:rPr>
              <a:t> over de </a:t>
            </a:r>
            <a:r>
              <a:rPr lang="en-US" sz="1600" dirty="0" err="1">
                <a:solidFill>
                  <a:schemeClr val="bg1"/>
                </a:solidFill>
              </a:rPr>
              <a:t>strategie</a:t>
            </a:r>
            <a:endParaRPr lang="en-US" sz="1600" dirty="0">
              <a:solidFill>
                <a:schemeClr val="bg1"/>
              </a:solidFill>
            </a:endParaRPr>
          </a:p>
          <a:p>
            <a:pPr marL="285750" indent="-285750">
              <a:lnSpc>
                <a:spcPct val="150000"/>
              </a:lnSpc>
              <a:spcBef>
                <a:spcPts val="0"/>
              </a:spcBef>
              <a:buClr>
                <a:srgbClr val="13A0D3"/>
              </a:buClr>
              <a:buFont typeface="Wingdings" panose="05000000000000000000" pitchFamily="2" charset="2"/>
              <a:buChar char="§"/>
            </a:pPr>
            <a:r>
              <a:rPr lang="en-US" sz="1600" dirty="0" err="1">
                <a:solidFill>
                  <a:schemeClr val="bg1"/>
                </a:solidFill>
              </a:rPr>
              <a:t>Communicatie</a:t>
            </a:r>
            <a:r>
              <a:rPr lang="en-US" sz="1600" dirty="0">
                <a:solidFill>
                  <a:schemeClr val="bg1"/>
                </a:solidFill>
              </a:rPr>
              <a:t> met de </a:t>
            </a:r>
            <a:r>
              <a:rPr lang="en-US" sz="1600" dirty="0" err="1">
                <a:solidFill>
                  <a:schemeClr val="bg1"/>
                </a:solidFill>
              </a:rPr>
              <a:t>makelaar</a:t>
            </a:r>
            <a:r>
              <a:rPr lang="en-US" sz="1600" dirty="0">
                <a:solidFill>
                  <a:schemeClr val="bg1"/>
                </a:solidFill>
              </a:rPr>
              <a:t> </a:t>
            </a:r>
            <a:r>
              <a:rPr lang="en-US" sz="1600" dirty="0" err="1">
                <a:solidFill>
                  <a:schemeClr val="bg1"/>
                </a:solidFill>
              </a:rPr>
              <a:t>verbeteren</a:t>
            </a:r>
            <a:endParaRPr lang="en-US" sz="1600" dirty="0">
              <a:solidFill>
                <a:schemeClr val="bg1"/>
              </a:solidFill>
            </a:endParaRPr>
          </a:p>
        </p:txBody>
      </p:sp>
    </p:spTree>
    <p:extLst>
      <p:ext uri="{BB962C8B-B14F-4D97-AF65-F5344CB8AC3E}">
        <p14:creationId xmlns:p14="http://schemas.microsoft.com/office/powerpoint/2010/main" val="3290220636"/>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6748" y="440578"/>
            <a:ext cx="11198504" cy="932517"/>
          </a:xfrm>
        </p:spPr>
        <p:txBody>
          <a:bodyPr/>
          <a:lstStyle/>
          <a:p>
            <a:r>
              <a:rPr lang="en-US" dirty="0"/>
              <a:t>Belangrijkste opleveringen </a:t>
            </a:r>
            <a:r>
              <a:rPr lang="en-US" dirty="0">
                <a:solidFill>
                  <a:srgbClr val="13A0D3"/>
                </a:solidFill>
              </a:rPr>
              <a:t>1e helft 2022</a:t>
            </a:r>
          </a:p>
        </p:txBody>
      </p:sp>
      <p:sp>
        <p:nvSpPr>
          <p:cNvPr id="3" name="Slide Number Placeholder 2"/>
          <p:cNvSpPr>
            <a:spLocks noGrp="1"/>
          </p:cNvSpPr>
          <p:nvPr>
            <p:ph type="sldNum" sz="quarter" idx="14"/>
          </p:nvPr>
        </p:nvSpPr>
        <p:spPr/>
        <p:txBody>
          <a:bodyPr/>
          <a:lstStyle/>
          <a:p>
            <a:fld id="{61201FF1-C63B-412E-ABF0-3D0E918900AC}" type="slidenum">
              <a:rPr lang="en-GB" smtClean="0">
                <a:solidFill>
                  <a:schemeClr val="bg2"/>
                </a:solidFill>
              </a:rPr>
              <a:pPr/>
              <a:t>17</a:t>
            </a:fld>
            <a:endParaRPr lang="en-GB" dirty="0">
              <a:solidFill>
                <a:schemeClr val="bg2"/>
              </a:solidFill>
            </a:endParaRPr>
          </a:p>
        </p:txBody>
      </p:sp>
      <p:sp>
        <p:nvSpPr>
          <p:cNvPr id="6" name="TextBox 5">
            <a:extLst>
              <a:ext uri="{FF2B5EF4-FFF2-40B4-BE49-F238E27FC236}">
                <a16:creationId xmlns:a16="http://schemas.microsoft.com/office/drawing/2014/main" id="{4A631853-7455-4729-8779-71E4F4270EE6}"/>
              </a:ext>
            </a:extLst>
          </p:cNvPr>
          <p:cNvSpPr txBox="1"/>
          <p:nvPr/>
        </p:nvSpPr>
        <p:spPr>
          <a:xfrm>
            <a:off x="0" y="1134870"/>
            <a:ext cx="8292973" cy="523220"/>
          </a:xfrm>
          <a:prstGeom prst="rect">
            <a:avLst/>
          </a:prstGeom>
          <a:noFill/>
        </p:spPr>
        <p:txBody>
          <a:bodyPr wrap="square">
            <a:spAutoFit/>
          </a:bodyPr>
          <a:lstStyle/>
          <a:p>
            <a:pPr lvl="1" defTabSz="967134"/>
            <a:r>
              <a:rPr lang="nl-NL" sz="2800" dirty="0">
                <a:solidFill>
                  <a:srgbClr val="13A0D3"/>
                </a:solidFill>
                <a:ea typeface="+mj-ea"/>
                <a:cs typeface="+mj-cs"/>
              </a:rPr>
              <a:t>Particulieren  </a:t>
            </a:r>
            <a:r>
              <a:rPr lang="nl-NL" sz="2800" dirty="0">
                <a:solidFill>
                  <a:schemeClr val="bg1"/>
                </a:solidFill>
                <a:ea typeface="+mj-ea"/>
                <a:cs typeface="+mj-cs"/>
              </a:rPr>
              <a:t>“onze voordeur staat open ……..” </a:t>
            </a:r>
          </a:p>
        </p:txBody>
      </p:sp>
      <p:sp>
        <p:nvSpPr>
          <p:cNvPr id="11" name="TextBox 10">
            <a:extLst>
              <a:ext uri="{FF2B5EF4-FFF2-40B4-BE49-F238E27FC236}">
                <a16:creationId xmlns:a16="http://schemas.microsoft.com/office/drawing/2014/main" id="{B4D98602-2BF7-4038-B67E-515E8BEE4597}"/>
              </a:ext>
            </a:extLst>
          </p:cNvPr>
          <p:cNvSpPr txBox="1"/>
          <p:nvPr/>
        </p:nvSpPr>
        <p:spPr>
          <a:xfrm>
            <a:off x="496748" y="1629935"/>
            <a:ext cx="11445333" cy="4378122"/>
          </a:xfrm>
          <a:prstGeom prst="rect">
            <a:avLst/>
          </a:prstGeom>
          <a:noFill/>
        </p:spPr>
        <p:txBody>
          <a:bodyPr wrap="square">
            <a:spAutoFit/>
          </a:bodyPr>
          <a:lstStyle/>
          <a:p>
            <a:pPr defTabSz="1218926">
              <a:buClr>
                <a:srgbClr val="13A0D3"/>
              </a:buClr>
              <a:defRPr/>
            </a:pPr>
            <a:endParaRPr lang="en-US" sz="1600" dirty="0">
              <a:solidFill>
                <a:schemeClr val="bg1"/>
              </a:solidFill>
            </a:endParaRPr>
          </a:p>
          <a:p>
            <a:pPr marL="285750" indent="-285750">
              <a:buClr>
                <a:srgbClr val="13A0D3"/>
              </a:buClr>
              <a:buFont typeface="Wingdings" panose="05000000000000000000" pitchFamily="2" charset="2"/>
              <a:buChar char="§"/>
              <a:defRPr/>
            </a:pPr>
            <a:r>
              <a:rPr lang="en-US" b="1" dirty="0">
                <a:solidFill>
                  <a:schemeClr val="bg1"/>
                </a:solidFill>
              </a:rPr>
              <a:t>Meer </a:t>
            </a:r>
            <a:r>
              <a:rPr lang="en-US" b="1" dirty="0" err="1">
                <a:solidFill>
                  <a:schemeClr val="bg1"/>
                </a:solidFill>
              </a:rPr>
              <a:t>flexibiliteit</a:t>
            </a:r>
            <a:r>
              <a:rPr lang="en-US" b="1" dirty="0">
                <a:solidFill>
                  <a:schemeClr val="bg1"/>
                </a:solidFill>
              </a:rPr>
              <a:t> </a:t>
            </a:r>
            <a:r>
              <a:rPr lang="en-US" dirty="0">
                <a:solidFill>
                  <a:schemeClr val="bg1"/>
                </a:solidFill>
              </a:rPr>
              <a:t>in acceptatie </a:t>
            </a:r>
            <a:r>
              <a:rPr lang="en-US" dirty="0" err="1">
                <a:solidFill>
                  <a:schemeClr val="bg1"/>
                </a:solidFill>
              </a:rPr>
              <a:t>voor</a:t>
            </a:r>
            <a:r>
              <a:rPr lang="en-US" dirty="0">
                <a:solidFill>
                  <a:schemeClr val="bg1"/>
                </a:solidFill>
              </a:rPr>
              <a:t> </a:t>
            </a:r>
            <a:r>
              <a:rPr lang="en-US" dirty="0" err="1">
                <a:solidFill>
                  <a:schemeClr val="bg1"/>
                </a:solidFill>
              </a:rPr>
              <a:t>onze</a:t>
            </a:r>
            <a:r>
              <a:rPr lang="en-US" dirty="0">
                <a:solidFill>
                  <a:schemeClr val="bg1"/>
                </a:solidFill>
              </a:rPr>
              <a:t> partner-</a:t>
            </a:r>
            <a:r>
              <a:rPr lang="en-US" dirty="0" err="1">
                <a:solidFill>
                  <a:schemeClr val="bg1"/>
                </a:solidFill>
              </a:rPr>
              <a:t>makelaars</a:t>
            </a:r>
            <a:r>
              <a:rPr lang="en-US" dirty="0">
                <a:solidFill>
                  <a:schemeClr val="bg1"/>
                </a:solidFill>
              </a:rPr>
              <a:t>  </a:t>
            </a:r>
          </a:p>
          <a:p>
            <a:pPr marL="285750" indent="-285750">
              <a:buClr>
                <a:srgbClr val="13A0D3"/>
              </a:buClr>
              <a:buFont typeface="Wingdings" panose="05000000000000000000" pitchFamily="2" charset="2"/>
              <a:buChar char="§"/>
              <a:defRPr/>
            </a:pPr>
            <a:endParaRPr lang="en-US" dirty="0">
              <a:solidFill>
                <a:schemeClr val="bg1"/>
              </a:solidFill>
            </a:endParaRPr>
          </a:p>
          <a:p>
            <a:pPr marL="285750" indent="-285750">
              <a:buClr>
                <a:srgbClr val="13A0D3"/>
              </a:buClr>
              <a:buFont typeface="Wingdings" panose="05000000000000000000" pitchFamily="2" charset="2"/>
              <a:buChar char="§"/>
              <a:defRPr/>
            </a:pPr>
            <a:r>
              <a:rPr lang="en-US" dirty="0">
                <a:solidFill>
                  <a:schemeClr val="bg1"/>
                </a:solidFill>
              </a:rPr>
              <a:t>Verbetering </a:t>
            </a:r>
            <a:r>
              <a:rPr lang="en-US" b="1" dirty="0">
                <a:solidFill>
                  <a:schemeClr val="bg1"/>
                </a:solidFill>
              </a:rPr>
              <a:t>onderhandelingsruimte </a:t>
            </a:r>
            <a:r>
              <a:rPr lang="en-US" dirty="0">
                <a:solidFill>
                  <a:schemeClr val="bg1"/>
                </a:solidFill>
              </a:rPr>
              <a:t>geselecteerde OPS medewerkers en persoonlijk contact met geselecteerde </a:t>
            </a:r>
            <a:r>
              <a:rPr lang="en-US" dirty="0" err="1">
                <a:solidFill>
                  <a:schemeClr val="bg1"/>
                </a:solidFill>
              </a:rPr>
              <a:t>makelaars</a:t>
            </a:r>
            <a:r>
              <a:rPr lang="en-US" dirty="0">
                <a:solidFill>
                  <a:schemeClr val="bg1"/>
                </a:solidFill>
              </a:rPr>
              <a:t>  </a:t>
            </a:r>
          </a:p>
          <a:p>
            <a:pPr marL="285750" indent="-285750" defTabSz="1218926">
              <a:buClr>
                <a:srgbClr val="13A0D3"/>
              </a:buClr>
              <a:buFont typeface="Wingdings" panose="05000000000000000000" pitchFamily="2" charset="2"/>
              <a:buChar char="§"/>
              <a:defRPr/>
            </a:pPr>
            <a:endParaRPr lang="en-US" dirty="0">
              <a:solidFill>
                <a:schemeClr val="bg1"/>
              </a:solidFill>
            </a:endParaRPr>
          </a:p>
          <a:p>
            <a:pPr marL="285750" indent="-285750">
              <a:spcBef>
                <a:spcPts val="100"/>
              </a:spcBef>
              <a:spcAft>
                <a:spcPts val="100"/>
              </a:spcAft>
              <a:buClr>
                <a:srgbClr val="13A0D3"/>
              </a:buClr>
              <a:buFont typeface="Wingdings" panose="05000000000000000000" pitchFamily="2" charset="2"/>
              <a:buChar char="§"/>
            </a:pPr>
            <a:r>
              <a:rPr lang="en-US" dirty="0">
                <a:solidFill>
                  <a:schemeClr val="bg1"/>
                </a:solidFill>
              </a:rPr>
              <a:t>Training </a:t>
            </a:r>
            <a:r>
              <a:rPr lang="en-US" b="1" dirty="0">
                <a:solidFill>
                  <a:schemeClr val="bg1"/>
                </a:solidFill>
              </a:rPr>
              <a:t>OPS </a:t>
            </a:r>
            <a:r>
              <a:rPr lang="en-US" b="1" dirty="0" err="1">
                <a:solidFill>
                  <a:schemeClr val="bg1"/>
                </a:solidFill>
              </a:rPr>
              <a:t>medewerkers</a:t>
            </a:r>
            <a:r>
              <a:rPr lang="en-US" b="1" dirty="0">
                <a:solidFill>
                  <a:schemeClr val="bg1"/>
                </a:solidFill>
              </a:rPr>
              <a:t> </a:t>
            </a:r>
            <a:r>
              <a:rPr lang="en-US" dirty="0">
                <a:solidFill>
                  <a:schemeClr val="bg1"/>
                </a:solidFill>
              </a:rPr>
              <a:t>service-skills, </a:t>
            </a:r>
            <a:r>
              <a:rPr lang="en-US" dirty="0" err="1">
                <a:solidFill>
                  <a:schemeClr val="bg1"/>
                </a:solidFill>
              </a:rPr>
              <a:t>verbeterde</a:t>
            </a:r>
            <a:r>
              <a:rPr lang="en-US" dirty="0">
                <a:solidFill>
                  <a:schemeClr val="bg1"/>
                </a:solidFill>
              </a:rPr>
              <a:t> </a:t>
            </a:r>
            <a:r>
              <a:rPr lang="en-US" dirty="0" err="1">
                <a:solidFill>
                  <a:schemeClr val="bg1"/>
                </a:solidFill>
              </a:rPr>
              <a:t>telefonie</a:t>
            </a:r>
            <a:r>
              <a:rPr lang="en-US" dirty="0">
                <a:solidFill>
                  <a:schemeClr val="bg1"/>
                </a:solidFill>
              </a:rPr>
              <a:t> format en ‘first time right’ </a:t>
            </a:r>
            <a:r>
              <a:rPr lang="en-US" dirty="0" err="1">
                <a:solidFill>
                  <a:schemeClr val="bg1"/>
                </a:solidFill>
              </a:rPr>
              <a:t>principe</a:t>
            </a:r>
            <a:r>
              <a:rPr lang="en-US" dirty="0">
                <a:solidFill>
                  <a:schemeClr val="bg1"/>
                </a:solidFill>
              </a:rPr>
              <a:t> </a:t>
            </a:r>
            <a:endParaRPr lang="en-US" dirty="0">
              <a:solidFill>
                <a:schemeClr val="bg1"/>
              </a:solidFill>
              <a:sym typeface="Wingdings" panose="05000000000000000000" pitchFamily="2" charset="2"/>
            </a:endParaRPr>
          </a:p>
          <a:p>
            <a:pPr marL="285750" indent="-285750">
              <a:spcBef>
                <a:spcPts val="100"/>
              </a:spcBef>
              <a:spcAft>
                <a:spcPts val="100"/>
              </a:spcAft>
              <a:buClr>
                <a:srgbClr val="13A0D3"/>
              </a:buClr>
              <a:buFont typeface="Wingdings" panose="05000000000000000000" pitchFamily="2" charset="2"/>
              <a:buChar char="§"/>
            </a:pPr>
            <a:endParaRPr lang="en-US" dirty="0">
              <a:solidFill>
                <a:schemeClr val="bg1"/>
              </a:solidFill>
              <a:sym typeface="Wingdings" panose="05000000000000000000" pitchFamily="2" charset="2"/>
            </a:endParaRPr>
          </a:p>
          <a:p>
            <a:pPr marL="285750" indent="-285750">
              <a:spcBef>
                <a:spcPts val="100"/>
              </a:spcBef>
              <a:spcAft>
                <a:spcPts val="100"/>
              </a:spcAft>
              <a:buClr>
                <a:srgbClr val="13A0D3"/>
              </a:buClr>
              <a:buFont typeface="Wingdings" panose="05000000000000000000" pitchFamily="2" charset="2"/>
              <a:buChar char="§"/>
            </a:pPr>
            <a:r>
              <a:rPr lang="en-US" dirty="0">
                <a:solidFill>
                  <a:schemeClr val="bg1"/>
                </a:solidFill>
              </a:rPr>
              <a:t>CCC = </a:t>
            </a:r>
            <a:r>
              <a:rPr lang="en-US" b="1" dirty="0">
                <a:solidFill>
                  <a:schemeClr val="bg1"/>
                </a:solidFill>
              </a:rPr>
              <a:t>service &amp; </a:t>
            </a:r>
            <a:r>
              <a:rPr lang="en-US" b="1" dirty="0" err="1">
                <a:solidFill>
                  <a:schemeClr val="bg1"/>
                </a:solidFill>
              </a:rPr>
              <a:t>bereikbaarheid</a:t>
            </a:r>
            <a:r>
              <a:rPr lang="en-US" b="1" dirty="0">
                <a:solidFill>
                  <a:schemeClr val="bg1"/>
                </a:solidFill>
              </a:rPr>
              <a:t> </a:t>
            </a:r>
            <a:r>
              <a:rPr lang="en-US" dirty="0">
                <a:solidFill>
                  <a:schemeClr val="bg1"/>
                </a:solidFill>
              </a:rPr>
              <a:t>(open 8.30-17.00 </a:t>
            </a:r>
            <a:r>
              <a:rPr lang="en-US" dirty="0" err="1">
                <a:solidFill>
                  <a:schemeClr val="bg1"/>
                </a:solidFill>
              </a:rPr>
              <a:t>hrs</a:t>
            </a:r>
            <a:r>
              <a:rPr lang="en-US" dirty="0">
                <a:solidFill>
                  <a:schemeClr val="bg1"/>
                </a:solidFill>
              </a:rPr>
              <a:t> </a:t>
            </a:r>
            <a:r>
              <a:rPr lang="en-US" dirty="0" err="1">
                <a:solidFill>
                  <a:schemeClr val="bg1"/>
                </a:solidFill>
              </a:rPr>
              <a:t>dus</a:t>
            </a:r>
            <a:r>
              <a:rPr lang="en-US" dirty="0">
                <a:solidFill>
                  <a:schemeClr val="bg1"/>
                </a:solidFill>
              </a:rPr>
              <a:t>….</a:t>
            </a:r>
            <a:r>
              <a:rPr lang="en-US" dirty="0" err="1">
                <a:solidFill>
                  <a:schemeClr val="bg1"/>
                </a:solidFill>
              </a:rPr>
              <a:t>ook</a:t>
            </a:r>
            <a:r>
              <a:rPr lang="en-US" dirty="0">
                <a:solidFill>
                  <a:schemeClr val="bg1"/>
                </a:solidFill>
              </a:rPr>
              <a:t> over de </a:t>
            </a:r>
            <a:r>
              <a:rPr lang="en-US" dirty="0" err="1">
                <a:solidFill>
                  <a:schemeClr val="bg1"/>
                </a:solidFill>
              </a:rPr>
              <a:t>middag</a:t>
            </a:r>
            <a:r>
              <a:rPr lang="en-US" dirty="0">
                <a:solidFill>
                  <a:schemeClr val="bg1"/>
                </a:solidFill>
              </a:rPr>
              <a:t> </a:t>
            </a:r>
            <a:r>
              <a:rPr lang="en-US" dirty="0" err="1">
                <a:solidFill>
                  <a:schemeClr val="bg1"/>
                </a:solidFill>
              </a:rPr>
              <a:t>bereikbaar</a:t>
            </a:r>
            <a:r>
              <a:rPr lang="en-US" dirty="0">
                <a:solidFill>
                  <a:schemeClr val="bg1"/>
                </a:solidFill>
              </a:rPr>
              <a:t>!)  </a:t>
            </a:r>
          </a:p>
          <a:p>
            <a:pPr marL="285750" indent="-285750">
              <a:spcBef>
                <a:spcPts val="100"/>
              </a:spcBef>
              <a:spcAft>
                <a:spcPts val="100"/>
              </a:spcAft>
              <a:buClr>
                <a:srgbClr val="13A0D3"/>
              </a:buClr>
              <a:buFont typeface="Wingdings" panose="05000000000000000000" pitchFamily="2" charset="2"/>
              <a:buChar char="§"/>
            </a:pPr>
            <a:endParaRPr lang="en-US" dirty="0">
              <a:solidFill>
                <a:schemeClr val="bg1"/>
              </a:solidFill>
            </a:endParaRPr>
          </a:p>
          <a:p>
            <a:pPr marL="285750" indent="-285750">
              <a:spcBef>
                <a:spcPts val="100"/>
              </a:spcBef>
              <a:spcAft>
                <a:spcPts val="100"/>
              </a:spcAft>
              <a:buClr>
                <a:srgbClr val="13A0D3"/>
              </a:buClr>
              <a:buFont typeface="Wingdings" panose="05000000000000000000" pitchFamily="2" charset="2"/>
              <a:buChar char="§"/>
            </a:pPr>
            <a:r>
              <a:rPr lang="en-US" dirty="0" err="1">
                <a:solidFill>
                  <a:schemeClr val="bg1"/>
                </a:solidFill>
              </a:rPr>
              <a:t>Constante</a:t>
            </a:r>
            <a:r>
              <a:rPr lang="en-US" dirty="0">
                <a:solidFill>
                  <a:schemeClr val="bg1"/>
                </a:solidFill>
              </a:rPr>
              <a:t> </a:t>
            </a:r>
            <a:r>
              <a:rPr lang="en-US" dirty="0" err="1">
                <a:solidFill>
                  <a:schemeClr val="bg1"/>
                </a:solidFill>
              </a:rPr>
              <a:t>verbeteringen</a:t>
            </a:r>
            <a:r>
              <a:rPr lang="en-US" dirty="0">
                <a:solidFill>
                  <a:schemeClr val="bg1"/>
                </a:solidFill>
              </a:rPr>
              <a:t> in </a:t>
            </a:r>
            <a:r>
              <a:rPr lang="en-US" b="1" dirty="0" err="1">
                <a:solidFill>
                  <a:schemeClr val="bg1"/>
                </a:solidFill>
              </a:rPr>
              <a:t>Portima</a:t>
            </a:r>
            <a:r>
              <a:rPr lang="en-US" b="1" dirty="0">
                <a:solidFill>
                  <a:schemeClr val="bg1"/>
                </a:solidFill>
              </a:rPr>
              <a:t> data-</a:t>
            </a:r>
            <a:r>
              <a:rPr lang="en-US" b="1" dirty="0" err="1">
                <a:solidFill>
                  <a:schemeClr val="bg1"/>
                </a:solidFill>
              </a:rPr>
              <a:t>uitwisseling</a:t>
            </a:r>
            <a:endParaRPr lang="en-US" b="1" dirty="0">
              <a:solidFill>
                <a:schemeClr val="bg1"/>
              </a:solidFill>
            </a:endParaRPr>
          </a:p>
          <a:p>
            <a:pPr marL="285750" indent="-285750">
              <a:spcBef>
                <a:spcPts val="100"/>
              </a:spcBef>
              <a:spcAft>
                <a:spcPts val="100"/>
              </a:spcAft>
              <a:buClr>
                <a:srgbClr val="13A0D3"/>
              </a:buClr>
              <a:buFont typeface="Wingdings" panose="05000000000000000000" pitchFamily="2" charset="2"/>
              <a:buChar char="§"/>
            </a:pPr>
            <a:endParaRPr lang="en-US" dirty="0">
              <a:solidFill>
                <a:schemeClr val="bg1"/>
              </a:solidFill>
            </a:endParaRPr>
          </a:p>
          <a:p>
            <a:pPr marL="285750" indent="-285750">
              <a:spcBef>
                <a:spcPts val="100"/>
              </a:spcBef>
              <a:spcAft>
                <a:spcPts val="100"/>
              </a:spcAft>
              <a:buClr>
                <a:srgbClr val="13A0D3"/>
              </a:buClr>
              <a:buFont typeface="Wingdings" panose="05000000000000000000" pitchFamily="2" charset="2"/>
              <a:buChar char="§"/>
            </a:pPr>
            <a:r>
              <a:rPr lang="en-US" dirty="0">
                <a:solidFill>
                  <a:schemeClr val="bg1"/>
                </a:solidFill>
              </a:rPr>
              <a:t>Claims: grote stap in </a:t>
            </a:r>
            <a:r>
              <a:rPr lang="en-US" b="1" dirty="0">
                <a:solidFill>
                  <a:schemeClr val="bg1"/>
                </a:solidFill>
              </a:rPr>
              <a:t>digitalisering</a:t>
            </a:r>
            <a:r>
              <a:rPr lang="en-US" dirty="0">
                <a:solidFill>
                  <a:schemeClr val="bg1"/>
                </a:solidFill>
              </a:rPr>
              <a:t> van documenten incl. digitale distributie: sneller </a:t>
            </a:r>
            <a:r>
              <a:rPr lang="en-US" dirty="0" err="1">
                <a:solidFill>
                  <a:schemeClr val="bg1"/>
                </a:solidFill>
              </a:rPr>
              <a:t>proces</a:t>
            </a:r>
            <a:r>
              <a:rPr lang="en-US" dirty="0">
                <a:solidFill>
                  <a:schemeClr val="bg1"/>
                </a:solidFill>
              </a:rPr>
              <a:t> </a:t>
            </a:r>
            <a:r>
              <a:rPr lang="en-US" dirty="0" err="1">
                <a:solidFill>
                  <a:schemeClr val="bg1"/>
                </a:solidFill>
              </a:rPr>
              <a:t>en</a:t>
            </a:r>
            <a:r>
              <a:rPr lang="en-US" dirty="0">
                <a:solidFill>
                  <a:schemeClr val="bg1"/>
                </a:solidFill>
              </a:rPr>
              <a:t> eco-</a:t>
            </a:r>
            <a:r>
              <a:rPr lang="en-US" dirty="0" err="1">
                <a:solidFill>
                  <a:schemeClr val="bg1"/>
                </a:solidFill>
              </a:rPr>
              <a:t>vriendelijk</a:t>
            </a:r>
            <a:r>
              <a:rPr lang="en-US" dirty="0">
                <a:solidFill>
                  <a:schemeClr val="bg1"/>
                </a:solidFill>
              </a:rPr>
              <a:t> (</a:t>
            </a:r>
            <a:r>
              <a:rPr lang="en-US" dirty="0" err="1">
                <a:solidFill>
                  <a:schemeClr val="bg1"/>
                </a:solidFill>
              </a:rPr>
              <a:t>veel</a:t>
            </a:r>
            <a:r>
              <a:rPr lang="en-US" dirty="0">
                <a:solidFill>
                  <a:schemeClr val="bg1"/>
                </a:solidFill>
              </a:rPr>
              <a:t> minder papier)</a:t>
            </a:r>
          </a:p>
          <a:p>
            <a:pPr>
              <a:spcBef>
                <a:spcPts val="100"/>
              </a:spcBef>
              <a:spcAft>
                <a:spcPts val="100"/>
              </a:spcAft>
              <a:buClr>
                <a:srgbClr val="13A0D3"/>
              </a:buClr>
            </a:pPr>
            <a:endParaRPr lang="en-US" sz="1600" dirty="0">
              <a:solidFill>
                <a:schemeClr val="bg1"/>
              </a:solidFill>
            </a:endParaRPr>
          </a:p>
        </p:txBody>
      </p:sp>
    </p:spTree>
    <p:extLst>
      <p:ext uri="{BB962C8B-B14F-4D97-AF65-F5344CB8AC3E}">
        <p14:creationId xmlns:p14="http://schemas.microsoft.com/office/powerpoint/2010/main" val="845138973"/>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6748" y="440578"/>
            <a:ext cx="11198504" cy="932517"/>
          </a:xfrm>
        </p:spPr>
        <p:txBody>
          <a:bodyPr/>
          <a:lstStyle/>
          <a:p>
            <a:r>
              <a:rPr lang="en-US" dirty="0"/>
              <a:t>Belangrijkste opleveringen </a:t>
            </a:r>
            <a:r>
              <a:rPr lang="en-US" dirty="0">
                <a:solidFill>
                  <a:srgbClr val="13A0D3"/>
                </a:solidFill>
              </a:rPr>
              <a:t>1e helft 2022</a:t>
            </a:r>
          </a:p>
        </p:txBody>
      </p:sp>
      <p:sp>
        <p:nvSpPr>
          <p:cNvPr id="3" name="Slide Number Placeholder 2"/>
          <p:cNvSpPr>
            <a:spLocks noGrp="1"/>
          </p:cNvSpPr>
          <p:nvPr>
            <p:ph type="sldNum" sz="quarter" idx="14"/>
          </p:nvPr>
        </p:nvSpPr>
        <p:spPr/>
        <p:txBody>
          <a:bodyPr/>
          <a:lstStyle/>
          <a:p>
            <a:fld id="{61201FF1-C63B-412E-ABF0-3D0E918900AC}" type="slidenum">
              <a:rPr lang="en-GB" smtClean="0">
                <a:solidFill>
                  <a:schemeClr val="bg2"/>
                </a:solidFill>
              </a:rPr>
              <a:pPr/>
              <a:t>18</a:t>
            </a:fld>
            <a:endParaRPr lang="en-GB" dirty="0">
              <a:solidFill>
                <a:schemeClr val="bg2"/>
              </a:solidFill>
            </a:endParaRPr>
          </a:p>
        </p:txBody>
      </p:sp>
      <p:sp>
        <p:nvSpPr>
          <p:cNvPr id="6" name="TextBox 5">
            <a:extLst>
              <a:ext uri="{FF2B5EF4-FFF2-40B4-BE49-F238E27FC236}">
                <a16:creationId xmlns:a16="http://schemas.microsoft.com/office/drawing/2014/main" id="{4A631853-7455-4729-8779-71E4F4270EE6}"/>
              </a:ext>
            </a:extLst>
          </p:cNvPr>
          <p:cNvSpPr txBox="1"/>
          <p:nvPr/>
        </p:nvSpPr>
        <p:spPr>
          <a:xfrm>
            <a:off x="-1" y="1019881"/>
            <a:ext cx="10130829" cy="523220"/>
          </a:xfrm>
          <a:prstGeom prst="rect">
            <a:avLst/>
          </a:prstGeom>
          <a:noFill/>
        </p:spPr>
        <p:txBody>
          <a:bodyPr wrap="square">
            <a:spAutoFit/>
          </a:bodyPr>
          <a:lstStyle/>
          <a:p>
            <a:pPr lvl="1" defTabSz="967134"/>
            <a:r>
              <a:rPr lang="nl-NL" sz="2800" dirty="0">
                <a:solidFill>
                  <a:srgbClr val="13A0D3"/>
                </a:solidFill>
                <a:ea typeface="+mj-ea"/>
                <a:cs typeface="+mj-cs"/>
              </a:rPr>
              <a:t>KMO – </a:t>
            </a:r>
            <a:r>
              <a:rPr lang="nl-NL" sz="2800" dirty="0">
                <a:solidFill>
                  <a:schemeClr val="bg1"/>
                </a:solidFill>
                <a:ea typeface="+mj-ea"/>
                <a:cs typeface="+mj-cs"/>
              </a:rPr>
              <a:t>“bouwen aan erkend partnerschap ……..” </a:t>
            </a:r>
          </a:p>
        </p:txBody>
      </p:sp>
      <p:sp>
        <p:nvSpPr>
          <p:cNvPr id="11" name="TextBox 10">
            <a:extLst>
              <a:ext uri="{FF2B5EF4-FFF2-40B4-BE49-F238E27FC236}">
                <a16:creationId xmlns:a16="http://schemas.microsoft.com/office/drawing/2014/main" id="{B4D98602-2BF7-4038-B67E-515E8BEE4597}"/>
              </a:ext>
            </a:extLst>
          </p:cNvPr>
          <p:cNvSpPr txBox="1"/>
          <p:nvPr/>
        </p:nvSpPr>
        <p:spPr>
          <a:xfrm>
            <a:off x="496748" y="1723753"/>
            <a:ext cx="11445333" cy="5414303"/>
          </a:xfrm>
          <a:prstGeom prst="rect">
            <a:avLst/>
          </a:prstGeom>
          <a:noFill/>
        </p:spPr>
        <p:txBody>
          <a:bodyPr wrap="square">
            <a:spAutoFit/>
          </a:bodyPr>
          <a:lstStyle/>
          <a:p>
            <a:pPr marL="285750" indent="-285750">
              <a:spcBef>
                <a:spcPts val="100"/>
              </a:spcBef>
              <a:spcAft>
                <a:spcPts val="100"/>
              </a:spcAft>
              <a:buClr>
                <a:srgbClr val="13A0D3"/>
              </a:buClr>
              <a:buFont typeface="Wingdings" panose="05000000000000000000" pitchFamily="2" charset="2"/>
              <a:buChar char="§"/>
            </a:pPr>
            <a:endParaRPr lang="en-US" dirty="0">
              <a:solidFill>
                <a:schemeClr val="bg1"/>
              </a:solidFill>
            </a:endParaRPr>
          </a:p>
          <a:p>
            <a:pPr defTabSz="1218926">
              <a:buClr>
                <a:srgbClr val="13A0D3"/>
              </a:buClr>
              <a:defRPr/>
            </a:pPr>
            <a:r>
              <a:rPr lang="en-US" dirty="0" err="1">
                <a:solidFill>
                  <a:schemeClr val="bg1"/>
                </a:solidFill>
              </a:rPr>
              <a:t>Lancering</a:t>
            </a:r>
            <a:r>
              <a:rPr lang="en-US" dirty="0">
                <a:solidFill>
                  <a:schemeClr val="bg1"/>
                </a:solidFill>
              </a:rPr>
              <a:t> van </a:t>
            </a:r>
            <a:r>
              <a:rPr lang="en-US" dirty="0" err="1">
                <a:solidFill>
                  <a:schemeClr val="bg1"/>
                </a:solidFill>
              </a:rPr>
              <a:t>verbeterde</a:t>
            </a:r>
            <a:r>
              <a:rPr lang="en-US" dirty="0">
                <a:solidFill>
                  <a:schemeClr val="bg1"/>
                </a:solidFill>
              </a:rPr>
              <a:t> Allianz </a:t>
            </a:r>
            <a:r>
              <a:rPr lang="en-US" dirty="0" err="1">
                <a:solidFill>
                  <a:schemeClr val="bg1"/>
                </a:solidFill>
              </a:rPr>
              <a:t>positionering</a:t>
            </a:r>
            <a:r>
              <a:rPr lang="en-US" dirty="0">
                <a:solidFill>
                  <a:schemeClr val="bg1"/>
                </a:solidFill>
              </a:rPr>
              <a:t> in KMO-segment met de </a:t>
            </a:r>
            <a:r>
              <a:rPr lang="en-US" dirty="0" err="1">
                <a:solidFill>
                  <a:srgbClr val="13A0D3"/>
                </a:solidFill>
                <a:ea typeface="+mj-ea"/>
                <a:cs typeface="+mj-cs"/>
              </a:rPr>
              <a:t>nieuwe</a:t>
            </a:r>
            <a:r>
              <a:rPr lang="en-US" dirty="0">
                <a:solidFill>
                  <a:srgbClr val="13A0D3"/>
                </a:solidFill>
                <a:ea typeface="+mj-ea"/>
                <a:cs typeface="+mj-cs"/>
              </a:rPr>
              <a:t> KMO-</a:t>
            </a:r>
            <a:r>
              <a:rPr lang="en-US" dirty="0" err="1">
                <a:solidFill>
                  <a:srgbClr val="13A0D3"/>
                </a:solidFill>
                <a:ea typeface="+mj-ea"/>
                <a:cs typeface="+mj-cs"/>
              </a:rPr>
              <a:t>aanpak</a:t>
            </a:r>
            <a:r>
              <a:rPr lang="en-US" dirty="0">
                <a:solidFill>
                  <a:schemeClr val="bg1"/>
                </a:solidFill>
              </a:rPr>
              <a:t>:</a:t>
            </a:r>
          </a:p>
          <a:p>
            <a:pPr marL="285750" indent="-285750" defTabSz="1218926">
              <a:buClr>
                <a:srgbClr val="13A0D3"/>
              </a:buClr>
              <a:buFont typeface="Wingdings" panose="05000000000000000000" pitchFamily="2" charset="2"/>
              <a:buChar char="§"/>
              <a:defRPr/>
            </a:pPr>
            <a:endParaRPr lang="en-US" dirty="0">
              <a:solidFill>
                <a:schemeClr val="bg1"/>
              </a:solidFill>
            </a:endParaRPr>
          </a:p>
          <a:p>
            <a:pPr marL="742852" lvl="1" indent="-285750" defTabSz="1218926">
              <a:buClr>
                <a:srgbClr val="13A0D3"/>
              </a:buClr>
              <a:buFont typeface="Wingdings" panose="05000000000000000000" pitchFamily="2" charset="2"/>
              <a:buChar char="§"/>
              <a:defRPr/>
            </a:pPr>
            <a:r>
              <a:rPr lang="en-US" b="1" dirty="0">
                <a:solidFill>
                  <a:schemeClr val="bg1"/>
                </a:solidFill>
              </a:rPr>
              <a:t>Product </a:t>
            </a:r>
            <a:r>
              <a:rPr lang="en-US" b="1" dirty="0" err="1">
                <a:solidFill>
                  <a:schemeClr val="bg1"/>
                </a:solidFill>
              </a:rPr>
              <a:t>en</a:t>
            </a:r>
            <a:r>
              <a:rPr lang="en-US" b="1" dirty="0">
                <a:solidFill>
                  <a:schemeClr val="bg1"/>
                </a:solidFill>
              </a:rPr>
              <a:t> </a:t>
            </a:r>
            <a:r>
              <a:rPr lang="en-US" b="1" dirty="0" err="1">
                <a:solidFill>
                  <a:schemeClr val="bg1"/>
                </a:solidFill>
              </a:rPr>
              <a:t>Prijs</a:t>
            </a:r>
            <a:endParaRPr lang="en-US" b="1" dirty="0">
              <a:solidFill>
                <a:schemeClr val="bg1"/>
              </a:solidFill>
            </a:endParaRPr>
          </a:p>
          <a:p>
            <a:pPr marL="1352316" lvl="2" indent="-285750">
              <a:buClr>
                <a:srgbClr val="13A0D3"/>
              </a:buClr>
              <a:buFont typeface="Wingdings" panose="05000000000000000000" pitchFamily="2" charset="2"/>
              <a:buChar char="Ø"/>
              <a:defRPr/>
            </a:pPr>
            <a:r>
              <a:rPr lang="en-US" dirty="0" err="1">
                <a:solidFill>
                  <a:schemeClr val="bg1"/>
                </a:solidFill>
              </a:rPr>
              <a:t>verbeterde</a:t>
            </a:r>
            <a:r>
              <a:rPr lang="en-US" dirty="0">
                <a:solidFill>
                  <a:schemeClr val="bg1"/>
                </a:solidFill>
              </a:rPr>
              <a:t> </a:t>
            </a:r>
            <a:r>
              <a:rPr lang="en-US" dirty="0" err="1">
                <a:solidFill>
                  <a:schemeClr val="bg1"/>
                </a:solidFill>
              </a:rPr>
              <a:t>positionering</a:t>
            </a:r>
            <a:r>
              <a:rPr lang="en-US" dirty="0">
                <a:solidFill>
                  <a:schemeClr val="bg1"/>
                </a:solidFill>
              </a:rPr>
              <a:t> Auto </a:t>
            </a:r>
            <a:r>
              <a:rPr lang="en-US" dirty="0" err="1">
                <a:solidFill>
                  <a:schemeClr val="bg1"/>
                </a:solidFill>
              </a:rPr>
              <a:t>kleine</a:t>
            </a:r>
            <a:r>
              <a:rPr lang="en-US" dirty="0">
                <a:solidFill>
                  <a:schemeClr val="bg1"/>
                </a:solidFill>
              </a:rPr>
              <a:t> </a:t>
            </a:r>
            <a:r>
              <a:rPr lang="en-US" dirty="0" err="1">
                <a:solidFill>
                  <a:schemeClr val="bg1"/>
                </a:solidFill>
              </a:rPr>
              <a:t>vloten</a:t>
            </a:r>
            <a:r>
              <a:rPr lang="en-US" dirty="0">
                <a:solidFill>
                  <a:schemeClr val="bg1"/>
                </a:solidFill>
              </a:rPr>
              <a:t>: met </a:t>
            </a:r>
            <a:r>
              <a:rPr lang="en-US" dirty="0" err="1">
                <a:solidFill>
                  <a:schemeClr val="bg1"/>
                </a:solidFill>
              </a:rPr>
              <a:t>een</a:t>
            </a:r>
            <a:r>
              <a:rPr lang="en-US" dirty="0">
                <a:solidFill>
                  <a:schemeClr val="bg1"/>
                </a:solidFill>
              </a:rPr>
              <a:t> </a:t>
            </a:r>
            <a:r>
              <a:rPr lang="en-US" dirty="0" err="1">
                <a:solidFill>
                  <a:schemeClr val="bg1"/>
                </a:solidFill>
              </a:rPr>
              <a:t>geoptimaliseerde</a:t>
            </a:r>
            <a:r>
              <a:rPr lang="en-US" dirty="0">
                <a:solidFill>
                  <a:schemeClr val="bg1"/>
                </a:solidFill>
              </a:rPr>
              <a:t> </a:t>
            </a:r>
            <a:r>
              <a:rPr lang="en-US" dirty="0" err="1">
                <a:solidFill>
                  <a:schemeClr val="bg1"/>
                </a:solidFill>
              </a:rPr>
              <a:t>kortingsstructuur</a:t>
            </a:r>
            <a:r>
              <a:rPr lang="en-US" dirty="0">
                <a:solidFill>
                  <a:schemeClr val="bg1"/>
                </a:solidFill>
              </a:rPr>
              <a:t> </a:t>
            </a:r>
            <a:r>
              <a:rPr lang="en-US" dirty="0" err="1">
                <a:solidFill>
                  <a:schemeClr val="bg1"/>
                </a:solidFill>
              </a:rPr>
              <a:t>biedt</a:t>
            </a:r>
            <a:r>
              <a:rPr lang="en-US" dirty="0">
                <a:solidFill>
                  <a:schemeClr val="bg1"/>
                </a:solidFill>
              </a:rPr>
              <a:t> Allianz </a:t>
            </a:r>
            <a:r>
              <a:rPr lang="en-US" dirty="0" err="1">
                <a:solidFill>
                  <a:schemeClr val="bg1"/>
                </a:solidFill>
              </a:rPr>
              <a:t>een</a:t>
            </a:r>
            <a:r>
              <a:rPr lang="en-US" dirty="0">
                <a:solidFill>
                  <a:schemeClr val="bg1"/>
                </a:solidFill>
              </a:rPr>
              <a:t> </a:t>
            </a:r>
            <a:r>
              <a:rPr lang="en-US" dirty="0" err="1">
                <a:solidFill>
                  <a:schemeClr val="bg1"/>
                </a:solidFill>
              </a:rPr>
              <a:t>concurrerend</a:t>
            </a:r>
            <a:r>
              <a:rPr lang="en-US" dirty="0">
                <a:solidFill>
                  <a:schemeClr val="bg1"/>
                </a:solidFill>
              </a:rPr>
              <a:t> </a:t>
            </a:r>
            <a:r>
              <a:rPr lang="en-US" dirty="0" err="1">
                <a:solidFill>
                  <a:schemeClr val="bg1"/>
                </a:solidFill>
              </a:rPr>
              <a:t>tarief</a:t>
            </a:r>
            <a:r>
              <a:rPr lang="en-US" dirty="0">
                <a:solidFill>
                  <a:schemeClr val="bg1"/>
                </a:solidFill>
              </a:rPr>
              <a:t> </a:t>
            </a:r>
            <a:r>
              <a:rPr lang="en-US" dirty="0" err="1">
                <a:solidFill>
                  <a:schemeClr val="bg1"/>
                </a:solidFill>
              </a:rPr>
              <a:t>als</a:t>
            </a:r>
            <a:r>
              <a:rPr lang="en-US" dirty="0">
                <a:solidFill>
                  <a:schemeClr val="bg1"/>
                </a:solidFill>
              </a:rPr>
              <a:t> basis </a:t>
            </a:r>
            <a:r>
              <a:rPr lang="en-US" dirty="0" err="1">
                <a:solidFill>
                  <a:schemeClr val="bg1"/>
                </a:solidFill>
              </a:rPr>
              <a:t>voor</a:t>
            </a:r>
            <a:r>
              <a:rPr lang="en-US" dirty="0">
                <a:solidFill>
                  <a:schemeClr val="bg1"/>
                </a:solidFill>
              </a:rPr>
              <a:t> </a:t>
            </a:r>
            <a:r>
              <a:rPr lang="en-US" dirty="0" err="1">
                <a:solidFill>
                  <a:schemeClr val="bg1"/>
                </a:solidFill>
              </a:rPr>
              <a:t>een</a:t>
            </a:r>
            <a:r>
              <a:rPr lang="en-US" dirty="0">
                <a:solidFill>
                  <a:schemeClr val="bg1"/>
                </a:solidFill>
              </a:rPr>
              <a:t> </a:t>
            </a:r>
            <a:r>
              <a:rPr lang="en-US" dirty="0" err="1">
                <a:solidFill>
                  <a:schemeClr val="bg1"/>
                </a:solidFill>
              </a:rPr>
              <a:t>betere</a:t>
            </a:r>
            <a:r>
              <a:rPr lang="en-US" dirty="0">
                <a:solidFill>
                  <a:schemeClr val="bg1"/>
                </a:solidFill>
              </a:rPr>
              <a:t> </a:t>
            </a:r>
            <a:r>
              <a:rPr lang="en-US" dirty="0" err="1">
                <a:solidFill>
                  <a:schemeClr val="bg1"/>
                </a:solidFill>
              </a:rPr>
              <a:t>postionering</a:t>
            </a:r>
            <a:r>
              <a:rPr lang="en-US" dirty="0">
                <a:solidFill>
                  <a:schemeClr val="bg1"/>
                </a:solidFill>
              </a:rPr>
              <a:t> in de KMO-</a:t>
            </a:r>
            <a:r>
              <a:rPr lang="en-US" dirty="0" err="1">
                <a:solidFill>
                  <a:schemeClr val="bg1"/>
                </a:solidFill>
              </a:rPr>
              <a:t>markt</a:t>
            </a:r>
            <a:r>
              <a:rPr lang="en-US" dirty="0">
                <a:solidFill>
                  <a:schemeClr val="bg1"/>
                </a:solidFill>
              </a:rPr>
              <a:t>   </a:t>
            </a:r>
          </a:p>
          <a:p>
            <a:pPr marL="1352316" lvl="2" indent="-285750">
              <a:buClr>
                <a:srgbClr val="13A0D3"/>
              </a:buClr>
              <a:buFont typeface="Wingdings" panose="05000000000000000000" pitchFamily="2" charset="2"/>
              <a:buChar char="Ø"/>
              <a:defRPr/>
            </a:pPr>
            <a:r>
              <a:rPr lang="en-US" dirty="0" err="1">
                <a:solidFill>
                  <a:schemeClr val="bg1"/>
                </a:solidFill>
              </a:rPr>
              <a:t>campagne</a:t>
            </a:r>
            <a:r>
              <a:rPr lang="en-US" dirty="0">
                <a:solidFill>
                  <a:schemeClr val="bg1"/>
                </a:solidFill>
              </a:rPr>
              <a:t> </a:t>
            </a:r>
            <a:r>
              <a:rPr lang="en-US" dirty="0" err="1">
                <a:solidFill>
                  <a:schemeClr val="bg1"/>
                </a:solidFill>
              </a:rPr>
              <a:t>en</a:t>
            </a:r>
            <a:r>
              <a:rPr lang="en-US" dirty="0">
                <a:solidFill>
                  <a:schemeClr val="bg1"/>
                </a:solidFill>
              </a:rPr>
              <a:t> </a:t>
            </a:r>
            <a:r>
              <a:rPr lang="en-US" dirty="0" err="1">
                <a:solidFill>
                  <a:schemeClr val="bg1"/>
                </a:solidFill>
              </a:rPr>
              <a:t>kennis-sessies</a:t>
            </a:r>
            <a:r>
              <a:rPr lang="en-US" dirty="0">
                <a:solidFill>
                  <a:schemeClr val="bg1"/>
                </a:solidFill>
              </a:rPr>
              <a:t> Cyber </a:t>
            </a:r>
            <a:r>
              <a:rPr lang="en-US" dirty="0" err="1">
                <a:solidFill>
                  <a:schemeClr val="bg1"/>
                </a:solidFill>
              </a:rPr>
              <a:t>voor</a:t>
            </a:r>
            <a:r>
              <a:rPr lang="en-US" dirty="0">
                <a:solidFill>
                  <a:schemeClr val="bg1"/>
                </a:solidFill>
              </a:rPr>
              <a:t> </a:t>
            </a:r>
            <a:r>
              <a:rPr lang="en-US" dirty="0" err="1">
                <a:solidFill>
                  <a:schemeClr val="bg1"/>
                </a:solidFill>
              </a:rPr>
              <a:t>makelaars</a:t>
            </a:r>
            <a:r>
              <a:rPr lang="en-US" dirty="0">
                <a:solidFill>
                  <a:schemeClr val="bg1"/>
                </a:solidFill>
              </a:rPr>
              <a:t>  </a:t>
            </a:r>
            <a:r>
              <a:rPr lang="en-US" dirty="0" err="1">
                <a:solidFill>
                  <a:schemeClr val="bg1"/>
                </a:solidFill>
              </a:rPr>
              <a:t>als</a:t>
            </a:r>
            <a:r>
              <a:rPr lang="en-US" dirty="0">
                <a:solidFill>
                  <a:schemeClr val="bg1"/>
                </a:solidFill>
              </a:rPr>
              <a:t> basis </a:t>
            </a:r>
            <a:r>
              <a:rPr lang="en-US" dirty="0" err="1">
                <a:solidFill>
                  <a:schemeClr val="bg1"/>
                </a:solidFill>
              </a:rPr>
              <a:t>voor</a:t>
            </a:r>
            <a:r>
              <a:rPr lang="en-US" dirty="0">
                <a:solidFill>
                  <a:schemeClr val="bg1"/>
                </a:solidFill>
              </a:rPr>
              <a:t> KMO-</a:t>
            </a:r>
            <a:r>
              <a:rPr lang="en-US" dirty="0" err="1">
                <a:solidFill>
                  <a:schemeClr val="bg1"/>
                </a:solidFill>
              </a:rPr>
              <a:t>positionering</a:t>
            </a:r>
            <a:r>
              <a:rPr lang="en-US" dirty="0">
                <a:solidFill>
                  <a:schemeClr val="bg1"/>
                </a:solidFill>
              </a:rPr>
              <a:t>  </a:t>
            </a:r>
            <a:br>
              <a:rPr lang="en-US" dirty="0">
                <a:solidFill>
                  <a:schemeClr val="bg1"/>
                </a:solidFill>
              </a:rPr>
            </a:br>
            <a:endParaRPr lang="en-US" dirty="0">
              <a:solidFill>
                <a:schemeClr val="bg1"/>
              </a:solidFill>
            </a:endParaRPr>
          </a:p>
          <a:p>
            <a:pPr marL="742852" lvl="1" indent="-285750">
              <a:buClr>
                <a:srgbClr val="13A0D3"/>
              </a:buClr>
              <a:buFont typeface="Wingdings" panose="05000000000000000000" pitchFamily="2" charset="2"/>
              <a:buChar char="§"/>
              <a:defRPr/>
            </a:pPr>
            <a:r>
              <a:rPr lang="en-US" b="1" dirty="0" err="1">
                <a:solidFill>
                  <a:schemeClr val="bg1"/>
                </a:solidFill>
              </a:rPr>
              <a:t>Portaal</a:t>
            </a:r>
            <a:endParaRPr lang="en-US" b="1" dirty="0">
              <a:solidFill>
                <a:schemeClr val="bg1"/>
              </a:solidFill>
            </a:endParaRPr>
          </a:p>
          <a:p>
            <a:pPr marL="1352316" lvl="2" indent="-285750">
              <a:buClr>
                <a:srgbClr val="13A0D3"/>
              </a:buClr>
              <a:buFont typeface="Wingdings" panose="05000000000000000000" pitchFamily="2" charset="2"/>
              <a:buChar char="Ø"/>
              <a:defRPr/>
            </a:pPr>
            <a:r>
              <a:rPr lang="en-US" dirty="0" err="1">
                <a:solidFill>
                  <a:schemeClr val="bg1"/>
                </a:solidFill>
              </a:rPr>
              <a:t>beroepsaansprakelijkheid</a:t>
            </a:r>
            <a:r>
              <a:rPr lang="en-US" dirty="0">
                <a:solidFill>
                  <a:schemeClr val="bg1"/>
                </a:solidFill>
              </a:rPr>
              <a:t> </a:t>
            </a:r>
            <a:r>
              <a:rPr lang="en-US" dirty="0" err="1">
                <a:solidFill>
                  <a:schemeClr val="bg1"/>
                </a:solidFill>
              </a:rPr>
              <a:t>wordt</a:t>
            </a:r>
            <a:r>
              <a:rPr lang="en-US" dirty="0">
                <a:solidFill>
                  <a:schemeClr val="bg1"/>
                </a:solidFill>
              </a:rPr>
              <a:t> </a:t>
            </a:r>
            <a:r>
              <a:rPr lang="en-US" dirty="0" err="1">
                <a:solidFill>
                  <a:schemeClr val="bg1"/>
                </a:solidFill>
              </a:rPr>
              <a:t>voorzien</a:t>
            </a:r>
            <a:r>
              <a:rPr lang="en-US" dirty="0">
                <a:solidFill>
                  <a:schemeClr val="bg1"/>
                </a:solidFill>
              </a:rPr>
              <a:t> in </a:t>
            </a:r>
            <a:r>
              <a:rPr lang="en-US" dirty="0" err="1">
                <a:solidFill>
                  <a:schemeClr val="bg1"/>
                </a:solidFill>
              </a:rPr>
              <a:t>Prolink</a:t>
            </a:r>
            <a:r>
              <a:rPr lang="en-US" dirty="0">
                <a:solidFill>
                  <a:schemeClr val="bg1"/>
                </a:solidFill>
              </a:rPr>
              <a:t> KMO </a:t>
            </a:r>
            <a:r>
              <a:rPr lang="en-US" dirty="0" err="1">
                <a:solidFill>
                  <a:schemeClr val="bg1"/>
                </a:solidFill>
              </a:rPr>
              <a:t>voor</a:t>
            </a:r>
            <a:r>
              <a:rPr lang="en-US" dirty="0">
                <a:solidFill>
                  <a:schemeClr val="bg1"/>
                </a:solidFill>
              </a:rPr>
              <a:t> efficient &amp; </a:t>
            </a:r>
            <a:r>
              <a:rPr lang="en-US" dirty="0" err="1">
                <a:solidFill>
                  <a:schemeClr val="bg1"/>
                </a:solidFill>
              </a:rPr>
              <a:t>compleet</a:t>
            </a:r>
            <a:r>
              <a:rPr lang="en-US" dirty="0">
                <a:solidFill>
                  <a:schemeClr val="bg1"/>
                </a:solidFill>
              </a:rPr>
              <a:t> </a:t>
            </a:r>
            <a:r>
              <a:rPr lang="en-US" dirty="0" err="1">
                <a:solidFill>
                  <a:schemeClr val="bg1"/>
                </a:solidFill>
              </a:rPr>
              <a:t>pakketaanbod</a:t>
            </a:r>
            <a:r>
              <a:rPr lang="en-US" dirty="0">
                <a:solidFill>
                  <a:schemeClr val="bg1"/>
                </a:solidFill>
              </a:rPr>
              <a:t> </a:t>
            </a:r>
            <a:r>
              <a:rPr lang="en-US" dirty="0" err="1">
                <a:solidFill>
                  <a:schemeClr val="bg1"/>
                </a:solidFill>
              </a:rPr>
              <a:t>aan</a:t>
            </a:r>
            <a:r>
              <a:rPr lang="en-US" dirty="0">
                <a:solidFill>
                  <a:schemeClr val="bg1"/>
                </a:solidFill>
              </a:rPr>
              <a:t> </a:t>
            </a:r>
            <a:r>
              <a:rPr lang="en-US" dirty="0" err="1">
                <a:solidFill>
                  <a:schemeClr val="bg1"/>
                </a:solidFill>
              </a:rPr>
              <a:t>klanten</a:t>
            </a:r>
            <a:r>
              <a:rPr lang="en-US" dirty="0">
                <a:solidFill>
                  <a:schemeClr val="bg1"/>
                </a:solidFill>
              </a:rPr>
              <a:t>  </a:t>
            </a:r>
            <a:br>
              <a:rPr lang="en-US" dirty="0">
                <a:solidFill>
                  <a:schemeClr val="bg1"/>
                </a:solidFill>
              </a:rPr>
            </a:br>
            <a:endParaRPr lang="en-US" dirty="0">
              <a:solidFill>
                <a:schemeClr val="bg1"/>
              </a:solidFill>
            </a:endParaRPr>
          </a:p>
          <a:p>
            <a:pPr marL="742852" lvl="1" indent="-285750">
              <a:buClr>
                <a:srgbClr val="13A0D3"/>
              </a:buClr>
              <a:buFont typeface="Wingdings" panose="05000000000000000000" pitchFamily="2" charset="2"/>
              <a:buChar char="§"/>
              <a:defRPr/>
            </a:pPr>
            <a:r>
              <a:rPr lang="en-US" b="1" dirty="0" err="1">
                <a:solidFill>
                  <a:schemeClr val="bg1"/>
                </a:solidFill>
              </a:rPr>
              <a:t>Proces</a:t>
            </a:r>
            <a:endParaRPr lang="en-US" b="1" dirty="0">
              <a:solidFill>
                <a:schemeClr val="bg1"/>
              </a:solidFill>
            </a:endParaRPr>
          </a:p>
          <a:p>
            <a:pPr marL="1352316" lvl="2" indent="-285750">
              <a:buClr>
                <a:srgbClr val="13A0D3"/>
              </a:buClr>
              <a:buFont typeface="Wingdings" panose="05000000000000000000" pitchFamily="2" charset="2"/>
              <a:buChar char="Ø"/>
              <a:defRPr/>
            </a:pPr>
            <a:r>
              <a:rPr lang="en-US" dirty="0" err="1">
                <a:solidFill>
                  <a:schemeClr val="bg1"/>
                </a:solidFill>
              </a:rPr>
              <a:t>transversaal</a:t>
            </a:r>
            <a:r>
              <a:rPr lang="en-US" dirty="0">
                <a:solidFill>
                  <a:schemeClr val="bg1"/>
                </a:solidFill>
              </a:rPr>
              <a:t> </a:t>
            </a:r>
            <a:r>
              <a:rPr lang="en-US" dirty="0" err="1">
                <a:solidFill>
                  <a:schemeClr val="bg1"/>
                </a:solidFill>
              </a:rPr>
              <a:t>offerteproces</a:t>
            </a:r>
            <a:r>
              <a:rPr lang="en-US" dirty="0">
                <a:solidFill>
                  <a:schemeClr val="bg1"/>
                </a:solidFill>
              </a:rPr>
              <a:t> </a:t>
            </a:r>
            <a:r>
              <a:rPr lang="en-US" dirty="0" err="1">
                <a:solidFill>
                  <a:schemeClr val="bg1"/>
                </a:solidFill>
              </a:rPr>
              <a:t>verbeterd</a:t>
            </a:r>
            <a:r>
              <a:rPr lang="en-US" dirty="0">
                <a:solidFill>
                  <a:schemeClr val="bg1"/>
                </a:solidFill>
              </a:rPr>
              <a:t>: </a:t>
            </a:r>
            <a:r>
              <a:rPr lang="en-US" dirty="0" err="1">
                <a:solidFill>
                  <a:schemeClr val="bg1"/>
                </a:solidFill>
              </a:rPr>
              <a:t>integraal</a:t>
            </a:r>
            <a:r>
              <a:rPr lang="en-US" dirty="0">
                <a:solidFill>
                  <a:schemeClr val="bg1"/>
                </a:solidFill>
              </a:rPr>
              <a:t> </a:t>
            </a:r>
            <a:r>
              <a:rPr lang="en-US" dirty="0" err="1">
                <a:solidFill>
                  <a:schemeClr val="bg1"/>
                </a:solidFill>
              </a:rPr>
              <a:t>aanbod</a:t>
            </a:r>
            <a:r>
              <a:rPr lang="en-US" dirty="0">
                <a:solidFill>
                  <a:schemeClr val="bg1"/>
                </a:solidFill>
              </a:rPr>
              <a:t> </a:t>
            </a:r>
            <a:r>
              <a:rPr lang="en-US" dirty="0" err="1">
                <a:solidFill>
                  <a:schemeClr val="bg1"/>
                </a:solidFill>
              </a:rPr>
              <a:t>voor</a:t>
            </a:r>
            <a:r>
              <a:rPr lang="en-US" dirty="0">
                <a:solidFill>
                  <a:schemeClr val="bg1"/>
                </a:solidFill>
              </a:rPr>
              <a:t> </a:t>
            </a:r>
            <a:r>
              <a:rPr lang="en-US" dirty="0" err="1">
                <a:solidFill>
                  <a:schemeClr val="bg1"/>
                </a:solidFill>
              </a:rPr>
              <a:t>meerdere</a:t>
            </a:r>
            <a:r>
              <a:rPr lang="en-US" dirty="0">
                <a:solidFill>
                  <a:schemeClr val="bg1"/>
                </a:solidFill>
              </a:rPr>
              <a:t> </a:t>
            </a:r>
            <a:r>
              <a:rPr lang="en-US" dirty="0" err="1">
                <a:solidFill>
                  <a:schemeClr val="bg1"/>
                </a:solidFill>
              </a:rPr>
              <a:t>producten</a:t>
            </a:r>
            <a:r>
              <a:rPr lang="en-US" dirty="0">
                <a:solidFill>
                  <a:schemeClr val="bg1"/>
                </a:solidFill>
              </a:rPr>
              <a:t> </a:t>
            </a:r>
            <a:r>
              <a:rPr lang="en-US" dirty="0" err="1">
                <a:solidFill>
                  <a:schemeClr val="bg1"/>
                </a:solidFill>
              </a:rPr>
              <a:t>aan</a:t>
            </a:r>
            <a:r>
              <a:rPr lang="en-US" dirty="0">
                <a:solidFill>
                  <a:schemeClr val="bg1"/>
                </a:solidFill>
              </a:rPr>
              <a:t> </a:t>
            </a:r>
            <a:r>
              <a:rPr lang="en-US" dirty="0" err="1">
                <a:solidFill>
                  <a:schemeClr val="bg1"/>
                </a:solidFill>
              </a:rPr>
              <a:t>makelaars</a:t>
            </a:r>
            <a:r>
              <a:rPr lang="en-US" dirty="0">
                <a:solidFill>
                  <a:schemeClr val="bg1"/>
                </a:solidFill>
              </a:rPr>
              <a:t> in </a:t>
            </a:r>
            <a:r>
              <a:rPr lang="en-US" dirty="0" err="1">
                <a:solidFill>
                  <a:schemeClr val="bg1"/>
                </a:solidFill>
              </a:rPr>
              <a:t>offerteproces</a:t>
            </a:r>
            <a:r>
              <a:rPr lang="en-US" dirty="0">
                <a:solidFill>
                  <a:schemeClr val="bg1"/>
                </a:solidFill>
              </a:rPr>
              <a:t>  </a:t>
            </a:r>
          </a:p>
          <a:p>
            <a:pPr>
              <a:spcBef>
                <a:spcPts val="100"/>
              </a:spcBef>
              <a:spcAft>
                <a:spcPts val="100"/>
              </a:spcAft>
              <a:buClr>
                <a:srgbClr val="13A0D3"/>
              </a:buClr>
            </a:pPr>
            <a:r>
              <a:rPr lang="en-US" dirty="0">
                <a:solidFill>
                  <a:schemeClr val="bg1"/>
                </a:solidFill>
              </a:rPr>
              <a:t> </a:t>
            </a:r>
          </a:p>
          <a:p>
            <a:pPr marL="742852" lvl="1" indent="-285750">
              <a:spcBef>
                <a:spcPts val="100"/>
              </a:spcBef>
              <a:spcAft>
                <a:spcPts val="100"/>
              </a:spcAft>
              <a:buClr>
                <a:srgbClr val="13A0D3"/>
              </a:buClr>
              <a:buFont typeface="Wingdings" panose="05000000000000000000" pitchFamily="2" charset="2"/>
              <a:buChar char="§"/>
            </a:pPr>
            <a:r>
              <a:rPr lang="en-US" b="1" dirty="0" err="1">
                <a:solidFill>
                  <a:schemeClr val="bg1"/>
                </a:solidFill>
              </a:rPr>
              <a:t>Arbeidsongevallen</a:t>
            </a:r>
            <a:r>
              <a:rPr lang="en-US" dirty="0">
                <a:solidFill>
                  <a:schemeClr val="bg1"/>
                </a:solidFill>
              </a:rPr>
              <a:t>: </a:t>
            </a:r>
            <a:r>
              <a:rPr lang="en-US" dirty="0" err="1">
                <a:solidFill>
                  <a:schemeClr val="bg1"/>
                </a:solidFill>
              </a:rPr>
              <a:t>verbeterde</a:t>
            </a:r>
            <a:r>
              <a:rPr lang="en-US" dirty="0">
                <a:solidFill>
                  <a:schemeClr val="bg1"/>
                </a:solidFill>
              </a:rPr>
              <a:t> content My Accident at Work tooling </a:t>
            </a:r>
            <a:r>
              <a:rPr lang="en-US" dirty="0" err="1">
                <a:solidFill>
                  <a:schemeClr val="bg1"/>
                </a:solidFill>
              </a:rPr>
              <a:t>en</a:t>
            </a:r>
            <a:r>
              <a:rPr lang="en-US" dirty="0">
                <a:solidFill>
                  <a:schemeClr val="bg1"/>
                </a:solidFill>
              </a:rPr>
              <a:t> support-team </a:t>
            </a:r>
            <a:r>
              <a:rPr lang="en-US" dirty="0" err="1">
                <a:solidFill>
                  <a:schemeClr val="bg1"/>
                </a:solidFill>
              </a:rPr>
              <a:t>voor</a:t>
            </a:r>
            <a:r>
              <a:rPr lang="en-US" dirty="0">
                <a:solidFill>
                  <a:schemeClr val="bg1"/>
                </a:solidFill>
              </a:rPr>
              <a:t> OASys </a:t>
            </a:r>
          </a:p>
          <a:p>
            <a:pPr>
              <a:spcBef>
                <a:spcPts val="100"/>
              </a:spcBef>
              <a:spcAft>
                <a:spcPts val="100"/>
              </a:spcAft>
              <a:buClr>
                <a:srgbClr val="13A0D3"/>
              </a:buClr>
            </a:pPr>
            <a:endParaRPr lang="en-US" dirty="0">
              <a:solidFill>
                <a:schemeClr val="bg1"/>
              </a:solidFill>
            </a:endParaRPr>
          </a:p>
          <a:p>
            <a:pPr marL="285607" indent="-285607" defTabSz="1218926">
              <a:buFont typeface="Arial" panose="020B0604020202020204" pitchFamily="34" charset="0"/>
              <a:buChar char="•"/>
              <a:defRPr/>
            </a:pPr>
            <a:endParaRPr lang="en-US" sz="1600" dirty="0">
              <a:solidFill>
                <a:srgbClr val="414141"/>
              </a:solidFill>
              <a:latin typeface="Allianz Neo PPT"/>
            </a:endParaRPr>
          </a:p>
        </p:txBody>
      </p:sp>
    </p:spTree>
    <p:extLst>
      <p:ext uri="{BB962C8B-B14F-4D97-AF65-F5344CB8AC3E}">
        <p14:creationId xmlns:p14="http://schemas.microsoft.com/office/powerpoint/2010/main" val="322261945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6748" y="440578"/>
            <a:ext cx="11198504" cy="932517"/>
          </a:xfrm>
        </p:spPr>
        <p:txBody>
          <a:bodyPr/>
          <a:lstStyle/>
          <a:p>
            <a:r>
              <a:rPr lang="en-US" dirty="0"/>
              <a:t>Belangrijkste opleveringen </a:t>
            </a:r>
            <a:r>
              <a:rPr lang="en-US" dirty="0">
                <a:solidFill>
                  <a:srgbClr val="13A0D3"/>
                </a:solidFill>
              </a:rPr>
              <a:t>1e helft 2022</a:t>
            </a:r>
          </a:p>
        </p:txBody>
      </p:sp>
      <p:sp>
        <p:nvSpPr>
          <p:cNvPr id="3" name="Slide Number Placeholder 2"/>
          <p:cNvSpPr>
            <a:spLocks noGrp="1"/>
          </p:cNvSpPr>
          <p:nvPr>
            <p:ph type="sldNum" sz="quarter" idx="14"/>
          </p:nvPr>
        </p:nvSpPr>
        <p:spPr/>
        <p:txBody>
          <a:bodyPr/>
          <a:lstStyle/>
          <a:p>
            <a:fld id="{61201FF1-C63B-412E-ABF0-3D0E918900AC}" type="slidenum">
              <a:rPr lang="en-GB" smtClean="0">
                <a:solidFill>
                  <a:schemeClr val="bg2"/>
                </a:solidFill>
              </a:rPr>
              <a:pPr/>
              <a:t>19</a:t>
            </a:fld>
            <a:endParaRPr lang="en-GB" dirty="0">
              <a:solidFill>
                <a:schemeClr val="bg2"/>
              </a:solidFill>
            </a:endParaRPr>
          </a:p>
        </p:txBody>
      </p:sp>
      <p:sp>
        <p:nvSpPr>
          <p:cNvPr id="6" name="TextBox 5">
            <a:extLst>
              <a:ext uri="{FF2B5EF4-FFF2-40B4-BE49-F238E27FC236}">
                <a16:creationId xmlns:a16="http://schemas.microsoft.com/office/drawing/2014/main" id="{4A631853-7455-4729-8779-71E4F4270EE6}"/>
              </a:ext>
            </a:extLst>
          </p:cNvPr>
          <p:cNvSpPr txBox="1"/>
          <p:nvPr/>
        </p:nvSpPr>
        <p:spPr>
          <a:xfrm>
            <a:off x="-1" y="1018240"/>
            <a:ext cx="9732475" cy="523220"/>
          </a:xfrm>
          <a:prstGeom prst="rect">
            <a:avLst/>
          </a:prstGeom>
          <a:noFill/>
        </p:spPr>
        <p:txBody>
          <a:bodyPr wrap="square">
            <a:spAutoFit/>
          </a:bodyPr>
          <a:lstStyle/>
          <a:p>
            <a:pPr lvl="1" defTabSz="967134"/>
            <a:r>
              <a:rPr lang="nl-NL" sz="2800" dirty="0">
                <a:solidFill>
                  <a:srgbClr val="13A0D3"/>
                </a:solidFill>
                <a:ea typeface="+mj-ea"/>
                <a:cs typeface="+mj-cs"/>
              </a:rPr>
              <a:t>MidCorp – </a:t>
            </a:r>
            <a:r>
              <a:rPr lang="nl-NL" sz="2800" dirty="0">
                <a:solidFill>
                  <a:schemeClr val="bg1"/>
                </a:solidFill>
                <a:ea typeface="+mj-ea"/>
                <a:cs typeface="+mj-cs"/>
              </a:rPr>
              <a:t>“werken aan broker </a:t>
            </a:r>
            <a:r>
              <a:rPr lang="nl-NL" sz="2800" dirty="0" err="1">
                <a:solidFill>
                  <a:schemeClr val="bg1"/>
                </a:solidFill>
                <a:ea typeface="+mj-ea"/>
                <a:cs typeface="+mj-cs"/>
              </a:rPr>
              <a:t>intimacy</a:t>
            </a:r>
            <a:r>
              <a:rPr lang="nl-NL" sz="2800" dirty="0">
                <a:solidFill>
                  <a:schemeClr val="bg1"/>
                </a:solidFill>
                <a:ea typeface="+mj-ea"/>
                <a:cs typeface="+mj-cs"/>
              </a:rPr>
              <a:t>”…</a:t>
            </a:r>
            <a:r>
              <a:rPr lang="nl-NL" sz="2800" dirty="0">
                <a:solidFill>
                  <a:srgbClr val="13A0D3"/>
                </a:solidFill>
                <a:ea typeface="+mj-ea"/>
                <a:cs typeface="+mj-cs"/>
              </a:rPr>
              <a:t> </a:t>
            </a:r>
          </a:p>
        </p:txBody>
      </p:sp>
      <p:sp>
        <p:nvSpPr>
          <p:cNvPr id="11" name="TextBox 10">
            <a:extLst>
              <a:ext uri="{FF2B5EF4-FFF2-40B4-BE49-F238E27FC236}">
                <a16:creationId xmlns:a16="http://schemas.microsoft.com/office/drawing/2014/main" id="{B4D98602-2BF7-4038-B67E-515E8BEE4597}"/>
              </a:ext>
            </a:extLst>
          </p:cNvPr>
          <p:cNvSpPr txBox="1"/>
          <p:nvPr/>
        </p:nvSpPr>
        <p:spPr>
          <a:xfrm>
            <a:off x="496748" y="1568830"/>
            <a:ext cx="11445333" cy="5432256"/>
          </a:xfrm>
          <a:prstGeom prst="rect">
            <a:avLst/>
          </a:prstGeom>
          <a:noFill/>
        </p:spPr>
        <p:txBody>
          <a:bodyPr wrap="square">
            <a:spAutoFit/>
          </a:bodyPr>
          <a:lstStyle/>
          <a:p>
            <a:pPr marL="285607" indent="-285607" defTabSz="1218926">
              <a:buFont typeface="Arial" panose="020B0604020202020204" pitchFamily="34" charset="0"/>
              <a:buChar char="•"/>
              <a:defRPr/>
            </a:pPr>
            <a:endParaRPr lang="en-US" sz="1600" b="1" dirty="0">
              <a:solidFill>
                <a:srgbClr val="414141"/>
              </a:solidFill>
              <a:latin typeface="Allianz Neo PPT"/>
            </a:endParaRPr>
          </a:p>
          <a:p>
            <a:pPr marL="285750" indent="-285750">
              <a:buClr>
                <a:srgbClr val="13A0D3"/>
              </a:buClr>
              <a:buFont typeface="Wingdings" panose="05000000000000000000" pitchFamily="2" charset="2"/>
              <a:buChar char="§"/>
              <a:defRPr/>
            </a:pPr>
            <a:r>
              <a:rPr lang="en-US" b="1" dirty="0" err="1">
                <a:solidFill>
                  <a:schemeClr val="bg1"/>
                </a:solidFill>
              </a:rPr>
              <a:t>Arbeidsongevallen</a:t>
            </a:r>
            <a:r>
              <a:rPr lang="en-US" dirty="0">
                <a:solidFill>
                  <a:schemeClr val="bg1"/>
                </a:solidFill>
              </a:rPr>
              <a:t>: </a:t>
            </a:r>
            <a:r>
              <a:rPr lang="en-US" dirty="0" err="1">
                <a:solidFill>
                  <a:schemeClr val="bg1"/>
                </a:solidFill>
              </a:rPr>
              <a:t>verbeterde</a:t>
            </a:r>
            <a:r>
              <a:rPr lang="en-US" dirty="0">
                <a:solidFill>
                  <a:schemeClr val="bg1"/>
                </a:solidFill>
              </a:rPr>
              <a:t> content My Accident at Work tooling en support-team </a:t>
            </a:r>
            <a:r>
              <a:rPr lang="en-US" dirty="0" err="1">
                <a:solidFill>
                  <a:schemeClr val="bg1"/>
                </a:solidFill>
              </a:rPr>
              <a:t>voor</a:t>
            </a:r>
            <a:r>
              <a:rPr lang="en-US" dirty="0">
                <a:solidFill>
                  <a:schemeClr val="bg1"/>
                </a:solidFill>
              </a:rPr>
              <a:t> </a:t>
            </a:r>
            <a:r>
              <a:rPr lang="en-US" b="1" dirty="0">
                <a:solidFill>
                  <a:schemeClr val="bg1"/>
                </a:solidFill>
              </a:rPr>
              <a:t>OASys</a:t>
            </a:r>
            <a:r>
              <a:rPr lang="en-US" dirty="0">
                <a:solidFill>
                  <a:schemeClr val="bg1"/>
                </a:solidFill>
              </a:rPr>
              <a:t>, </a:t>
            </a:r>
            <a:r>
              <a:rPr lang="nl-NL" dirty="0">
                <a:solidFill>
                  <a:schemeClr val="bg1"/>
                </a:solidFill>
              </a:rPr>
              <a:t>inclusief organisatie van workshops met makelaars en hun eindklanten  </a:t>
            </a:r>
            <a:endParaRPr lang="en-US" dirty="0">
              <a:solidFill>
                <a:schemeClr val="bg1"/>
              </a:solidFill>
            </a:endParaRPr>
          </a:p>
          <a:p>
            <a:pPr marL="285750" indent="-285750" defTabSz="1218926">
              <a:buClr>
                <a:srgbClr val="13A0D3"/>
              </a:buClr>
              <a:buFont typeface="Wingdings" panose="05000000000000000000" pitchFamily="2" charset="2"/>
              <a:buChar char="§"/>
              <a:defRPr/>
            </a:pPr>
            <a:endParaRPr lang="en-US" dirty="0">
              <a:solidFill>
                <a:schemeClr val="bg1"/>
              </a:solidFill>
            </a:endParaRPr>
          </a:p>
          <a:p>
            <a:pPr marL="285750" indent="-285750">
              <a:buClr>
                <a:srgbClr val="13A0D3"/>
              </a:buClr>
              <a:buFont typeface="Wingdings" panose="05000000000000000000" pitchFamily="2" charset="2"/>
              <a:buChar char="§"/>
              <a:defRPr/>
            </a:pPr>
            <a:r>
              <a:rPr lang="en-US" dirty="0" err="1">
                <a:solidFill>
                  <a:schemeClr val="bg1"/>
                </a:solidFill>
              </a:rPr>
              <a:t>Verdere</a:t>
            </a:r>
            <a:r>
              <a:rPr lang="en-US" dirty="0">
                <a:solidFill>
                  <a:schemeClr val="bg1"/>
                </a:solidFill>
              </a:rPr>
              <a:t> </a:t>
            </a:r>
            <a:r>
              <a:rPr lang="en-US" dirty="0" err="1">
                <a:solidFill>
                  <a:schemeClr val="bg1"/>
                </a:solidFill>
              </a:rPr>
              <a:t>intensifiëring</a:t>
            </a:r>
            <a:r>
              <a:rPr lang="en-US" dirty="0">
                <a:solidFill>
                  <a:schemeClr val="bg1"/>
                </a:solidFill>
              </a:rPr>
              <a:t> van de </a:t>
            </a:r>
            <a:r>
              <a:rPr lang="en-US" dirty="0" err="1">
                <a:solidFill>
                  <a:schemeClr val="bg1"/>
                </a:solidFill>
              </a:rPr>
              <a:t>relaties</a:t>
            </a:r>
            <a:r>
              <a:rPr lang="en-US" dirty="0">
                <a:solidFill>
                  <a:schemeClr val="bg1"/>
                </a:solidFill>
              </a:rPr>
              <a:t> </a:t>
            </a:r>
            <a:r>
              <a:rPr lang="en-US" dirty="0" err="1">
                <a:solidFill>
                  <a:schemeClr val="bg1"/>
                </a:solidFill>
              </a:rPr>
              <a:t>tussen</a:t>
            </a:r>
            <a:r>
              <a:rPr lang="en-US" dirty="0">
                <a:solidFill>
                  <a:schemeClr val="bg1"/>
                </a:solidFill>
              </a:rPr>
              <a:t> ‘</a:t>
            </a:r>
            <a:r>
              <a:rPr lang="en-US" b="1" dirty="0">
                <a:solidFill>
                  <a:schemeClr val="bg1"/>
                </a:solidFill>
              </a:rPr>
              <a:t>key underwriters</a:t>
            </a:r>
            <a:r>
              <a:rPr lang="en-US" dirty="0">
                <a:solidFill>
                  <a:schemeClr val="bg1"/>
                </a:solidFill>
              </a:rPr>
              <a:t>’ &amp; makelaars o.b.v. technische USP’s en </a:t>
            </a:r>
            <a:r>
              <a:rPr lang="en-US" dirty="0" err="1">
                <a:solidFill>
                  <a:schemeClr val="bg1"/>
                </a:solidFill>
              </a:rPr>
              <a:t>intensivering</a:t>
            </a:r>
            <a:r>
              <a:rPr lang="en-US" dirty="0">
                <a:solidFill>
                  <a:schemeClr val="bg1"/>
                </a:solidFill>
              </a:rPr>
              <a:t> partnership</a:t>
            </a:r>
          </a:p>
          <a:p>
            <a:pPr marL="285750" indent="-285750">
              <a:buClr>
                <a:srgbClr val="13A0D3"/>
              </a:buClr>
              <a:buFont typeface="Wingdings" panose="05000000000000000000" pitchFamily="2" charset="2"/>
              <a:buChar char="§"/>
              <a:defRPr/>
            </a:pPr>
            <a:endParaRPr lang="en-US" dirty="0">
              <a:solidFill>
                <a:schemeClr val="bg1"/>
              </a:solidFill>
            </a:endParaRPr>
          </a:p>
          <a:p>
            <a:pPr marL="285750" indent="-285750">
              <a:buClr>
                <a:srgbClr val="13A0D3"/>
              </a:buClr>
              <a:buFont typeface="Wingdings" panose="05000000000000000000" pitchFamily="2" charset="2"/>
              <a:buChar char="§"/>
              <a:defRPr/>
            </a:pPr>
            <a:r>
              <a:rPr lang="en-US" b="1" dirty="0" err="1">
                <a:solidFill>
                  <a:schemeClr val="bg1"/>
                </a:solidFill>
              </a:rPr>
              <a:t>Proactieve</a:t>
            </a:r>
            <a:r>
              <a:rPr lang="en-US" b="1" dirty="0">
                <a:solidFill>
                  <a:schemeClr val="bg1"/>
                </a:solidFill>
              </a:rPr>
              <a:t> </a:t>
            </a:r>
            <a:r>
              <a:rPr lang="en-US" b="1" dirty="0" err="1">
                <a:solidFill>
                  <a:schemeClr val="bg1"/>
                </a:solidFill>
              </a:rPr>
              <a:t>benadering</a:t>
            </a:r>
            <a:r>
              <a:rPr lang="en-US" b="1" dirty="0">
                <a:solidFill>
                  <a:schemeClr val="bg1"/>
                </a:solidFill>
              </a:rPr>
              <a:t> </a:t>
            </a:r>
            <a:r>
              <a:rPr lang="en-US" dirty="0">
                <a:solidFill>
                  <a:schemeClr val="bg1"/>
                </a:solidFill>
              </a:rPr>
              <a:t>van de business door </a:t>
            </a:r>
            <a:r>
              <a:rPr lang="en-US" dirty="0" err="1">
                <a:solidFill>
                  <a:schemeClr val="bg1"/>
                </a:solidFill>
              </a:rPr>
              <a:t>constante</a:t>
            </a:r>
            <a:r>
              <a:rPr lang="en-US" dirty="0">
                <a:solidFill>
                  <a:schemeClr val="bg1"/>
                </a:solidFill>
              </a:rPr>
              <a:t> </a:t>
            </a:r>
            <a:r>
              <a:rPr lang="en-US" dirty="0" err="1">
                <a:solidFill>
                  <a:schemeClr val="bg1"/>
                </a:solidFill>
              </a:rPr>
              <a:t>contactname</a:t>
            </a:r>
            <a:r>
              <a:rPr lang="en-US" dirty="0">
                <a:solidFill>
                  <a:schemeClr val="bg1"/>
                </a:solidFill>
              </a:rPr>
              <a:t> met de </a:t>
            </a:r>
            <a:r>
              <a:rPr lang="en-US" dirty="0" err="1">
                <a:solidFill>
                  <a:schemeClr val="bg1"/>
                </a:solidFill>
              </a:rPr>
              <a:t>makelaar</a:t>
            </a:r>
            <a:r>
              <a:rPr lang="en-US" dirty="0">
                <a:solidFill>
                  <a:schemeClr val="bg1"/>
                </a:solidFill>
              </a:rPr>
              <a:t> </a:t>
            </a:r>
            <a:r>
              <a:rPr lang="en-US" dirty="0" err="1">
                <a:solidFill>
                  <a:schemeClr val="bg1"/>
                </a:solidFill>
              </a:rPr>
              <a:t>ihkv</a:t>
            </a:r>
            <a:r>
              <a:rPr lang="en-US" dirty="0">
                <a:solidFill>
                  <a:schemeClr val="bg1"/>
                </a:solidFill>
              </a:rPr>
              <a:t> </a:t>
            </a:r>
            <a:r>
              <a:rPr lang="en-US" dirty="0" err="1">
                <a:solidFill>
                  <a:schemeClr val="bg1"/>
                </a:solidFill>
              </a:rPr>
              <a:t>gespecialiseerde</a:t>
            </a:r>
            <a:r>
              <a:rPr lang="en-US" dirty="0">
                <a:solidFill>
                  <a:schemeClr val="bg1"/>
                </a:solidFill>
              </a:rPr>
              <a:t> dossiers.</a:t>
            </a:r>
          </a:p>
          <a:p>
            <a:pPr marL="285750" indent="-285750">
              <a:buClr>
                <a:srgbClr val="13A0D3"/>
              </a:buClr>
              <a:buFont typeface="Wingdings" panose="05000000000000000000" pitchFamily="2" charset="2"/>
              <a:buChar char="§"/>
              <a:defRPr/>
            </a:pPr>
            <a:endParaRPr lang="en-US" dirty="0">
              <a:solidFill>
                <a:schemeClr val="bg1"/>
              </a:solidFill>
            </a:endParaRPr>
          </a:p>
          <a:p>
            <a:pPr marL="285750" indent="-285750">
              <a:buClr>
                <a:srgbClr val="13A0D3"/>
              </a:buClr>
              <a:buFont typeface="Wingdings" panose="05000000000000000000" pitchFamily="2" charset="2"/>
              <a:buChar char="§"/>
              <a:defRPr/>
            </a:pPr>
            <a:r>
              <a:rPr lang="en-US" b="1" dirty="0" err="1">
                <a:solidFill>
                  <a:schemeClr val="bg1"/>
                </a:solidFill>
              </a:rPr>
              <a:t>Sterke</a:t>
            </a:r>
            <a:r>
              <a:rPr lang="en-US" b="1" dirty="0">
                <a:solidFill>
                  <a:schemeClr val="bg1"/>
                </a:solidFill>
              </a:rPr>
              <a:t> </a:t>
            </a:r>
            <a:r>
              <a:rPr lang="en-US" b="1" dirty="0" err="1">
                <a:solidFill>
                  <a:schemeClr val="bg1"/>
                </a:solidFill>
              </a:rPr>
              <a:t>troeven</a:t>
            </a:r>
            <a:r>
              <a:rPr lang="en-US" b="1" dirty="0">
                <a:solidFill>
                  <a:schemeClr val="bg1"/>
                </a:solidFill>
              </a:rPr>
              <a:t> </a:t>
            </a:r>
            <a:r>
              <a:rPr lang="en-US" b="1" dirty="0" err="1">
                <a:solidFill>
                  <a:schemeClr val="bg1"/>
                </a:solidFill>
              </a:rPr>
              <a:t>en</a:t>
            </a:r>
            <a:r>
              <a:rPr lang="en-US" b="1" dirty="0">
                <a:solidFill>
                  <a:schemeClr val="bg1"/>
                </a:solidFill>
              </a:rPr>
              <a:t> expertise </a:t>
            </a:r>
            <a:r>
              <a:rPr lang="en-US" dirty="0">
                <a:solidFill>
                  <a:schemeClr val="bg1"/>
                </a:solidFill>
              </a:rPr>
              <a:t>in </a:t>
            </a:r>
            <a:r>
              <a:rPr lang="en-US" dirty="0" err="1">
                <a:solidFill>
                  <a:schemeClr val="bg1"/>
                </a:solidFill>
              </a:rPr>
              <a:t>gespecialiseerde</a:t>
            </a:r>
            <a:r>
              <a:rPr lang="en-US" dirty="0">
                <a:solidFill>
                  <a:schemeClr val="bg1"/>
                </a:solidFill>
              </a:rPr>
              <a:t> </a:t>
            </a:r>
            <a:r>
              <a:rPr lang="en-US" dirty="0" err="1">
                <a:solidFill>
                  <a:schemeClr val="bg1"/>
                </a:solidFill>
              </a:rPr>
              <a:t>Midcorp-segmenten</a:t>
            </a:r>
            <a:r>
              <a:rPr lang="en-US" dirty="0">
                <a:solidFill>
                  <a:schemeClr val="bg1"/>
                </a:solidFill>
              </a:rPr>
              <a:t>:</a:t>
            </a:r>
          </a:p>
          <a:p>
            <a:pPr marL="1199955" lvl="2" indent="-285750">
              <a:lnSpc>
                <a:spcPct val="150000"/>
              </a:lnSpc>
              <a:buClr>
                <a:srgbClr val="13A0D3"/>
              </a:buClr>
              <a:buFont typeface="Wingdings" panose="05000000000000000000" pitchFamily="2" charset="2"/>
              <a:buChar char="Ø"/>
              <a:defRPr/>
            </a:pPr>
            <a:r>
              <a:rPr lang="en-US" dirty="0">
                <a:solidFill>
                  <a:schemeClr val="bg1"/>
                </a:solidFill>
              </a:rPr>
              <a:t>Marine/Transport</a:t>
            </a:r>
          </a:p>
          <a:p>
            <a:pPr marL="1199955" lvl="2" indent="-285750">
              <a:lnSpc>
                <a:spcPct val="150000"/>
              </a:lnSpc>
              <a:buClr>
                <a:srgbClr val="13A0D3"/>
              </a:buClr>
              <a:buFont typeface="Wingdings" panose="05000000000000000000" pitchFamily="2" charset="2"/>
              <a:buChar char="Ø"/>
              <a:defRPr/>
            </a:pPr>
            <a:r>
              <a:rPr lang="en-US" dirty="0" err="1">
                <a:solidFill>
                  <a:schemeClr val="bg1"/>
                </a:solidFill>
              </a:rPr>
              <a:t>Machinebreuk</a:t>
            </a:r>
            <a:endParaRPr lang="en-US" dirty="0">
              <a:solidFill>
                <a:schemeClr val="bg1"/>
              </a:solidFill>
            </a:endParaRPr>
          </a:p>
          <a:p>
            <a:pPr marL="1199955" lvl="2" indent="-285750">
              <a:lnSpc>
                <a:spcPct val="150000"/>
              </a:lnSpc>
              <a:buClr>
                <a:srgbClr val="13A0D3"/>
              </a:buClr>
              <a:buFont typeface="Wingdings" panose="05000000000000000000" pitchFamily="2" charset="2"/>
              <a:buChar char="Ø"/>
              <a:defRPr/>
            </a:pPr>
            <a:r>
              <a:rPr lang="en-US" dirty="0" err="1">
                <a:solidFill>
                  <a:schemeClr val="bg1"/>
                </a:solidFill>
              </a:rPr>
              <a:t>Tienjarige</a:t>
            </a:r>
            <a:r>
              <a:rPr lang="en-US" dirty="0">
                <a:solidFill>
                  <a:schemeClr val="bg1"/>
                </a:solidFill>
              </a:rPr>
              <a:t> </a:t>
            </a:r>
            <a:r>
              <a:rPr lang="en-US" dirty="0" err="1">
                <a:solidFill>
                  <a:schemeClr val="bg1"/>
                </a:solidFill>
              </a:rPr>
              <a:t>Aansprakelijkheid</a:t>
            </a:r>
            <a:r>
              <a:rPr lang="en-US" dirty="0">
                <a:solidFill>
                  <a:schemeClr val="bg1"/>
                </a:solidFill>
              </a:rPr>
              <a:t> &amp; ABR</a:t>
            </a:r>
          </a:p>
          <a:p>
            <a:pPr marL="1199955" lvl="2" indent="-285750">
              <a:lnSpc>
                <a:spcPct val="150000"/>
              </a:lnSpc>
              <a:buClr>
                <a:srgbClr val="13A0D3"/>
              </a:buClr>
              <a:buFont typeface="Wingdings" panose="05000000000000000000" pitchFamily="2" charset="2"/>
              <a:buChar char="Ø"/>
              <a:defRPr/>
            </a:pPr>
            <a:r>
              <a:rPr lang="en-US" dirty="0">
                <a:solidFill>
                  <a:schemeClr val="bg1"/>
                </a:solidFill>
              </a:rPr>
              <a:t>Cyber</a:t>
            </a:r>
          </a:p>
          <a:p>
            <a:pPr marL="1199955" lvl="2" indent="-285750">
              <a:lnSpc>
                <a:spcPct val="150000"/>
              </a:lnSpc>
              <a:buClr>
                <a:srgbClr val="13A0D3"/>
              </a:buClr>
              <a:buFont typeface="Wingdings" panose="05000000000000000000" pitchFamily="2" charset="2"/>
              <a:buChar char="Ø"/>
              <a:defRPr/>
            </a:pPr>
            <a:r>
              <a:rPr lang="en-US" dirty="0">
                <a:solidFill>
                  <a:schemeClr val="bg1"/>
                </a:solidFill>
              </a:rPr>
              <a:t>D&amp;O</a:t>
            </a:r>
            <a:endParaRPr lang="en-US" b="1" dirty="0">
              <a:solidFill>
                <a:srgbClr val="414141"/>
              </a:solidFill>
            </a:endParaRPr>
          </a:p>
          <a:p>
            <a:pPr marL="285607" indent="-285607" defTabSz="1218926">
              <a:buFont typeface="Arial" panose="020B0604020202020204" pitchFamily="34" charset="0"/>
              <a:buChar char="•"/>
              <a:defRPr/>
            </a:pPr>
            <a:endParaRPr lang="en-US" sz="1600" dirty="0">
              <a:solidFill>
                <a:srgbClr val="414141"/>
              </a:solidFill>
              <a:latin typeface="Allianz Neo PPT"/>
            </a:endParaRPr>
          </a:p>
        </p:txBody>
      </p:sp>
    </p:spTree>
    <p:extLst>
      <p:ext uri="{BB962C8B-B14F-4D97-AF65-F5344CB8AC3E}">
        <p14:creationId xmlns:p14="http://schemas.microsoft.com/office/powerpoint/2010/main" val="346320704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B3FFA01-208A-4221-A526-08D7C9637E7C}"/>
              </a:ext>
            </a:extLst>
          </p:cNvPr>
          <p:cNvSpPr>
            <a:spLocks noGrp="1"/>
          </p:cNvSpPr>
          <p:nvPr>
            <p:ph type="title"/>
          </p:nvPr>
        </p:nvSpPr>
        <p:spPr>
          <a:xfrm>
            <a:off x="454714" y="490840"/>
            <a:ext cx="9324974" cy="932854"/>
          </a:xfrm>
        </p:spPr>
        <p:txBody>
          <a:bodyPr/>
          <a:lstStyle/>
          <a:p>
            <a:r>
              <a:rPr lang="de-DE" dirty="0" err="1"/>
              <a:t>Onze</a:t>
            </a:r>
            <a:r>
              <a:rPr lang="de-DE" dirty="0"/>
              <a:t> </a:t>
            </a:r>
            <a:r>
              <a:rPr lang="de-DE" dirty="0" err="1">
                <a:solidFill>
                  <a:srgbClr val="007AB3"/>
                </a:solidFill>
              </a:rPr>
              <a:t>sprekers</a:t>
            </a:r>
            <a:endParaRPr lang="de-DE" dirty="0">
              <a:solidFill>
                <a:srgbClr val="007AB3"/>
              </a:solidFill>
            </a:endParaRPr>
          </a:p>
        </p:txBody>
      </p:sp>
      <p:pic>
        <p:nvPicPr>
          <p:cNvPr id="15" name="Picture 14">
            <a:extLst>
              <a:ext uri="{FF2B5EF4-FFF2-40B4-BE49-F238E27FC236}">
                <a16:creationId xmlns:a16="http://schemas.microsoft.com/office/drawing/2014/main" id="{07C2641F-0C13-488D-8AD7-586EBCBEE390}"/>
              </a:ext>
            </a:extLst>
          </p:cNvPr>
          <p:cNvPicPr>
            <a:picLocks noChangeAspect="1"/>
          </p:cNvPicPr>
          <p:nvPr/>
        </p:nvPicPr>
        <p:blipFill>
          <a:blip r:embed="rId2"/>
          <a:stretch>
            <a:fillRect/>
          </a:stretch>
        </p:blipFill>
        <p:spPr>
          <a:xfrm>
            <a:off x="1848369" y="1814813"/>
            <a:ext cx="2929227" cy="3652219"/>
          </a:xfrm>
          <a:prstGeom prst="rect">
            <a:avLst/>
          </a:prstGeom>
        </p:spPr>
      </p:pic>
      <p:sp>
        <p:nvSpPr>
          <p:cNvPr id="2" name="TextBox 1">
            <a:extLst>
              <a:ext uri="{FF2B5EF4-FFF2-40B4-BE49-F238E27FC236}">
                <a16:creationId xmlns:a16="http://schemas.microsoft.com/office/drawing/2014/main" id="{8A768B63-25B7-4DC7-8321-BE372C766E4F}"/>
              </a:ext>
            </a:extLst>
          </p:cNvPr>
          <p:cNvSpPr txBox="1"/>
          <p:nvPr/>
        </p:nvSpPr>
        <p:spPr>
          <a:xfrm>
            <a:off x="4909963" y="4755259"/>
            <a:ext cx="2372074" cy="914400"/>
          </a:xfrm>
          <a:prstGeom prst="rect">
            <a:avLst/>
          </a:prstGeom>
          <a:noFill/>
        </p:spPr>
        <p:txBody>
          <a:bodyPr wrap="none" lIns="0" tIns="0" rIns="0" bIns="0" rtlCol="0" anchor="t" anchorCtr="0">
            <a:noAutofit/>
          </a:bodyPr>
          <a:lstStyle/>
          <a:p>
            <a:pPr algn="ctr"/>
            <a:r>
              <a:rPr lang="nl-BE" sz="1600" b="1" dirty="0">
                <a:solidFill>
                  <a:schemeClr val="bg1"/>
                </a:solidFill>
              </a:rPr>
              <a:t>Olivier </a:t>
            </a:r>
            <a:r>
              <a:rPr lang="nl-BE" sz="1600" b="1" dirty="0" err="1">
                <a:solidFill>
                  <a:schemeClr val="bg1"/>
                </a:solidFill>
              </a:rPr>
              <a:t>Humblet</a:t>
            </a:r>
            <a:br>
              <a:rPr lang="nl-BE" sz="1600" b="1" dirty="0">
                <a:solidFill>
                  <a:schemeClr val="bg1"/>
                </a:solidFill>
              </a:rPr>
            </a:br>
            <a:r>
              <a:rPr lang="nl-BE" sz="1600" dirty="0">
                <a:solidFill>
                  <a:schemeClr val="bg1"/>
                </a:solidFill>
              </a:rPr>
              <a:t>Senior Sales Manager Non-Life</a:t>
            </a:r>
          </a:p>
          <a:p>
            <a:pPr algn="l"/>
            <a:endParaRPr lang="nl-BE" sz="1600" dirty="0">
              <a:solidFill>
                <a:schemeClr val="bg1"/>
              </a:solidFill>
            </a:endParaRPr>
          </a:p>
        </p:txBody>
      </p:sp>
      <p:grpSp>
        <p:nvGrpSpPr>
          <p:cNvPr id="3" name="Group 2">
            <a:extLst>
              <a:ext uri="{FF2B5EF4-FFF2-40B4-BE49-F238E27FC236}">
                <a16:creationId xmlns:a16="http://schemas.microsoft.com/office/drawing/2014/main" id="{F13FEE50-DF28-4690-877A-4E00858F94C3}"/>
              </a:ext>
            </a:extLst>
          </p:cNvPr>
          <p:cNvGrpSpPr/>
          <p:nvPr/>
        </p:nvGrpSpPr>
        <p:grpSpPr>
          <a:xfrm>
            <a:off x="4909963" y="2023351"/>
            <a:ext cx="2372074" cy="2473773"/>
            <a:chOff x="4435153" y="1688714"/>
            <a:chExt cx="2792583" cy="2896376"/>
          </a:xfrm>
        </p:grpSpPr>
        <p:sp>
          <p:nvSpPr>
            <p:cNvPr id="16" name="Oval 15">
              <a:extLst>
                <a:ext uri="{FF2B5EF4-FFF2-40B4-BE49-F238E27FC236}">
                  <a16:creationId xmlns:a16="http://schemas.microsoft.com/office/drawing/2014/main" id="{1E1CD57C-8ECA-425A-9B7C-59350647855A}"/>
                </a:ext>
              </a:extLst>
            </p:cNvPr>
            <p:cNvSpPr/>
            <p:nvPr/>
          </p:nvSpPr>
          <p:spPr>
            <a:xfrm>
              <a:off x="4435153" y="1696665"/>
              <a:ext cx="2792583" cy="2888425"/>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12" name="Picture 11">
              <a:extLst>
                <a:ext uri="{FF2B5EF4-FFF2-40B4-BE49-F238E27FC236}">
                  <a16:creationId xmlns:a16="http://schemas.microsoft.com/office/drawing/2014/main" id="{96AB062A-7B7F-450A-B865-EC2E47E5328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78" b="99015" l="29208" r="95050">
                          <a14:foregroundMark x1="54455" y1="22167" x2="77144" y2="16749"/>
                          <a14:foregroundMark x1="77652" y1="14286" x2="68615" y2="2841"/>
                          <a14:foregroundMark x1="66525" y1="3786" x2="52970" y2="13793"/>
                          <a14:foregroundMark x1="52970" y1="13793" x2="54455" y2="23645"/>
                          <a14:foregroundMark x1="29703" y1="91626" x2="39574" y2="54043"/>
                          <a14:foregroundMark x1="48138" y1="45871" x2="58416" y2="42365"/>
                          <a14:foregroundMark x1="58416" y1="42365" x2="78713" y2="84236"/>
                          <a14:foregroundMark x1="78713" y1="84236" x2="52475" y2="93103"/>
                          <a14:foregroundMark x1="52475" y1="93103" x2="29208" y2="94581"/>
                          <a14:foregroundMark x1="60891" y1="88670" x2="80198" y2="94581"/>
                          <a14:foregroundMark x1="80198" y1="94581" x2="63861" y2="99507"/>
                          <a14:foregroundMark x1="63861" y1="99507" x2="41584" y2="99507"/>
                          <a14:foregroundMark x1="41584" y1="99507" x2="59901" y2="89655"/>
                          <a14:foregroundMark x1="59901" y1="89655" x2="65842" y2="88670"/>
                          <a14:foregroundMark x1="57426" y1="46305" x2="89604" y2="91133"/>
                          <a14:foregroundMark x1="89604" y1="91133" x2="95983" y2="75021"/>
                          <a14:foregroundMark x1="93549" y1="53765" x2="72277" y2="47783"/>
                          <a14:foregroundMark x1="72277" y1="47783" x2="56931" y2="49261"/>
                          <a14:backgroundMark x1="94059" y1="53695" x2="97030" y2="74877"/>
                          <a14:backgroundMark x1="39604" y1="48768" x2="50000" y2="41872"/>
                          <a14:backgroundMark x1="53465" y1="22167" x2="51980" y2="11330"/>
                          <a14:backgroundMark x1="68317" y1="985" x2="69802" y2="985"/>
                          <a14:backgroundMark x1="79208" y1="14286" x2="79208" y2="16749"/>
                          <a14:backgroundMark x1="78713" y1="34483" x2="78713" y2="35468"/>
                        </a14:backgroundRemoval>
                      </a14:imgEffect>
                    </a14:imgLayer>
                  </a14:imgProps>
                </a:ext>
                <a:ext uri="{28A0092B-C50C-407E-A947-70E740481C1C}">
                  <a14:useLocalDpi xmlns:a14="http://schemas.microsoft.com/office/drawing/2010/main" val="0"/>
                </a:ext>
              </a:extLst>
            </a:blip>
            <a:srcRect l="29035" r="182"/>
            <a:stretch/>
          </p:blipFill>
          <p:spPr>
            <a:xfrm rot="341950">
              <a:off x="4817802" y="1688714"/>
              <a:ext cx="2028118" cy="2879411"/>
            </a:xfrm>
            <a:prstGeom prst="flowChartConnector">
              <a:avLst/>
            </a:prstGeom>
          </p:spPr>
        </p:pic>
      </p:grpSp>
      <p:sp>
        <p:nvSpPr>
          <p:cNvPr id="4" name="Rectangle 3">
            <a:extLst>
              <a:ext uri="{FF2B5EF4-FFF2-40B4-BE49-F238E27FC236}">
                <a16:creationId xmlns:a16="http://schemas.microsoft.com/office/drawing/2014/main" id="{9AA8F950-562A-401E-8C9B-CCACB801FA22}"/>
              </a:ext>
            </a:extLst>
          </p:cNvPr>
          <p:cNvSpPr/>
          <p:nvPr/>
        </p:nvSpPr>
        <p:spPr>
          <a:xfrm>
            <a:off x="1939807" y="4589285"/>
            <a:ext cx="2634557" cy="9882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xtBox 9">
            <a:extLst>
              <a:ext uri="{FF2B5EF4-FFF2-40B4-BE49-F238E27FC236}">
                <a16:creationId xmlns:a16="http://schemas.microsoft.com/office/drawing/2014/main" id="{BA5736EA-4FC6-4BE8-9C40-CC62CA8E3625}"/>
              </a:ext>
            </a:extLst>
          </p:cNvPr>
          <p:cNvSpPr txBox="1"/>
          <p:nvPr/>
        </p:nvSpPr>
        <p:spPr>
          <a:xfrm>
            <a:off x="2772725" y="4755259"/>
            <a:ext cx="914400" cy="914400"/>
          </a:xfrm>
          <a:prstGeom prst="rect">
            <a:avLst/>
          </a:prstGeom>
          <a:noFill/>
        </p:spPr>
        <p:txBody>
          <a:bodyPr wrap="none" lIns="0" tIns="0" rIns="0" bIns="0" rtlCol="0" anchor="t" anchorCtr="0">
            <a:noAutofit/>
          </a:bodyPr>
          <a:lstStyle/>
          <a:p>
            <a:pPr algn="ctr"/>
            <a:r>
              <a:rPr lang="nl-BE" sz="1600" b="1" dirty="0">
                <a:solidFill>
                  <a:schemeClr val="bg1"/>
                </a:solidFill>
              </a:rPr>
              <a:t>Birgit Hannes</a:t>
            </a:r>
            <a:br>
              <a:rPr lang="nl-BE" sz="1600" b="1" dirty="0">
                <a:solidFill>
                  <a:schemeClr val="bg1"/>
                </a:solidFill>
              </a:rPr>
            </a:br>
            <a:r>
              <a:rPr lang="nl-BE" sz="1600" dirty="0">
                <a:solidFill>
                  <a:schemeClr val="bg1"/>
                </a:solidFill>
              </a:rPr>
              <a:t>Commercieel Directeur</a:t>
            </a:r>
            <a:endParaRPr lang="nl-BE" sz="1200" dirty="0">
              <a:solidFill>
                <a:schemeClr val="bg1"/>
              </a:solidFill>
            </a:endParaRPr>
          </a:p>
        </p:txBody>
      </p:sp>
      <p:sp>
        <p:nvSpPr>
          <p:cNvPr id="13" name="Textplatzhalter 19">
            <a:extLst>
              <a:ext uri="{FF2B5EF4-FFF2-40B4-BE49-F238E27FC236}">
                <a16:creationId xmlns:a16="http://schemas.microsoft.com/office/drawing/2014/main" id="{9FF38429-8B64-497D-AF8E-B53105DD8731}"/>
              </a:ext>
            </a:extLst>
          </p:cNvPr>
          <p:cNvSpPr txBox="1">
            <a:spLocks/>
          </p:cNvSpPr>
          <p:nvPr/>
        </p:nvSpPr>
        <p:spPr>
          <a:xfrm>
            <a:off x="8082026" y="4706977"/>
            <a:ext cx="2258602" cy="593155"/>
          </a:xfrm>
          <a:prstGeom prst="rect">
            <a:avLst/>
          </a:prstGeom>
        </p:spPr>
        <p:txBody>
          <a:bodyPr vert="horz" lIns="0" tIns="0" rIns="0" bIns="0" rtlCol="0" anchor="t" anchorCtr="0">
            <a:noAutofit/>
          </a:bodyPr>
          <a:lstStyle>
            <a:lvl1pPr marL="0" indent="0" algn="l" defTabSz="967710" rtl="0" eaLnBrk="1" latinLnBrk="0" hangingPunct="1">
              <a:lnSpc>
                <a:spcPct val="100000"/>
              </a:lnSpc>
              <a:spcBef>
                <a:spcPts val="0"/>
              </a:spcBef>
              <a:spcAft>
                <a:spcPts val="600"/>
              </a:spcAft>
              <a:buFont typeface="+mj-lt"/>
              <a:buNone/>
              <a:defRPr sz="1600" b="1" kern="1200">
                <a:solidFill>
                  <a:schemeClr val="bg1"/>
                </a:solidFill>
                <a:latin typeface="+mn-lt"/>
                <a:ea typeface="+mn-ea"/>
                <a:cs typeface="+mn-cs"/>
              </a:defRPr>
            </a:lvl1pPr>
            <a:lvl2pPr marL="0" indent="0" algn="l" defTabSz="967710" rtl="0" eaLnBrk="1" latinLnBrk="0" hangingPunct="1">
              <a:lnSpc>
                <a:spcPct val="100000"/>
              </a:lnSpc>
              <a:spcBef>
                <a:spcPts val="0"/>
              </a:spcBef>
              <a:buFont typeface="+mj-lt"/>
              <a:buNone/>
              <a:tabLst>
                <a:tab pos="288000" algn="l"/>
              </a:tabLst>
              <a:defRPr sz="1600" kern="1200">
                <a:solidFill>
                  <a:schemeClr val="bg1"/>
                </a:solidFill>
                <a:latin typeface="+mn-lt"/>
                <a:ea typeface="+mn-ea"/>
                <a:cs typeface="+mn-cs"/>
              </a:defRPr>
            </a:lvl2pPr>
            <a:lvl3pPr marL="180000" indent="-180000" algn="l" defTabSz="967710" rtl="0" eaLnBrk="1" latinLnBrk="0" hangingPunct="1">
              <a:lnSpc>
                <a:spcPct val="100000"/>
              </a:lnSpc>
              <a:spcBef>
                <a:spcPts val="0"/>
              </a:spcBef>
              <a:buFontTx/>
              <a:buBlip>
                <a:blip r:embed="rId5"/>
              </a:buBlip>
              <a:defRPr sz="1600" kern="1200">
                <a:solidFill>
                  <a:schemeClr val="bg1"/>
                </a:solidFill>
                <a:latin typeface="+mn-lt"/>
                <a:ea typeface="+mn-ea"/>
                <a:cs typeface="+mn-cs"/>
              </a:defRPr>
            </a:lvl3pPr>
            <a:lvl4pPr marL="180000" indent="-180000" algn="l" defTabSz="967710" rtl="0" eaLnBrk="1" latinLnBrk="0" hangingPunct="1">
              <a:lnSpc>
                <a:spcPct val="100000"/>
              </a:lnSpc>
              <a:spcBef>
                <a:spcPts val="0"/>
              </a:spcBef>
              <a:buFontTx/>
              <a:buBlip>
                <a:blip r:embed="rId6"/>
              </a:buBlip>
              <a:defRPr sz="16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16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0" marR="0" lvl="0" indent="0" algn="ctr" defTabSz="967710" rtl="0" eaLnBrk="1" fontAlgn="auto" latinLnBrk="0" hangingPunct="1">
              <a:lnSpc>
                <a:spcPct val="100000"/>
              </a:lnSpc>
              <a:spcBef>
                <a:spcPts val="0"/>
              </a:spcBef>
              <a:spcAft>
                <a:spcPts val="600"/>
              </a:spcAft>
              <a:buClrTx/>
              <a:buSzTx/>
              <a:buFont typeface="+mj-lt"/>
              <a:buNone/>
              <a:tabLst/>
              <a:defRPr/>
            </a:pPr>
            <a:r>
              <a:rPr kumimoji="0" lang="en-US" b="1" i="0" u="none" strike="noStrike" kern="1200" cap="none" spc="0" normalizeH="0" baseline="0" noProof="0" dirty="0" err="1">
                <a:ln>
                  <a:noFill/>
                </a:ln>
                <a:solidFill>
                  <a:srgbClr val="003781"/>
                </a:solidFill>
                <a:effectLst/>
                <a:uLnTx/>
                <a:uFillTx/>
                <a:latin typeface="Arial" panose="020B0604020202020204"/>
                <a:ea typeface="+mn-ea"/>
                <a:cs typeface="+mn-cs"/>
              </a:rPr>
              <a:t>Martijn</a:t>
            </a:r>
            <a:r>
              <a:rPr kumimoji="0" lang="en-US" b="1" i="0" u="none" strike="noStrike" kern="1200" cap="none" spc="0" normalizeH="0" baseline="0" noProof="0" dirty="0">
                <a:ln>
                  <a:noFill/>
                </a:ln>
                <a:solidFill>
                  <a:srgbClr val="003781"/>
                </a:solidFill>
                <a:effectLst/>
                <a:uLnTx/>
                <a:uFillTx/>
                <a:latin typeface="Arial" panose="020B0604020202020204"/>
                <a:ea typeface="+mn-ea"/>
                <a:cs typeface="+mn-cs"/>
              </a:rPr>
              <a:t> </a:t>
            </a:r>
            <a:r>
              <a:rPr kumimoji="0" lang="en-US" b="1" i="0" u="none" strike="noStrike" kern="1200" cap="none" spc="0" normalizeH="0" baseline="0" noProof="0" dirty="0" err="1">
                <a:ln>
                  <a:noFill/>
                </a:ln>
                <a:solidFill>
                  <a:srgbClr val="003781"/>
                </a:solidFill>
                <a:effectLst/>
                <a:uLnTx/>
                <a:uFillTx/>
                <a:latin typeface="Arial" panose="020B0604020202020204"/>
                <a:ea typeface="+mn-ea"/>
                <a:cs typeface="+mn-cs"/>
              </a:rPr>
              <a:t>Hassink</a:t>
            </a:r>
            <a:endParaRPr kumimoji="0" lang="en-US" b="1" i="0" u="none" strike="noStrike" kern="1200" cap="none" spc="0" normalizeH="0" baseline="0" noProof="0" dirty="0">
              <a:ln>
                <a:noFill/>
              </a:ln>
              <a:solidFill>
                <a:srgbClr val="003781"/>
              </a:solidFill>
              <a:effectLst/>
              <a:uLnTx/>
              <a:uFillTx/>
              <a:latin typeface="Arial" panose="020B0604020202020204"/>
              <a:ea typeface="+mn-ea"/>
              <a:cs typeface="+mn-cs"/>
            </a:endParaRPr>
          </a:p>
          <a:p>
            <a:pPr marL="0" marR="0" lvl="1" indent="0" algn="ctr" defTabSz="967710" rtl="0" eaLnBrk="1" fontAlgn="auto" latinLnBrk="0" hangingPunct="1">
              <a:lnSpc>
                <a:spcPct val="100000"/>
              </a:lnSpc>
              <a:spcBef>
                <a:spcPts val="0"/>
              </a:spcBef>
              <a:spcAft>
                <a:spcPts val="0"/>
              </a:spcAft>
              <a:buClrTx/>
              <a:buSzTx/>
              <a:buFont typeface="+mj-lt"/>
              <a:buNone/>
              <a:tabLst>
                <a:tab pos="288000" algn="l"/>
              </a:tabLst>
              <a:defRPr/>
            </a:pPr>
            <a:r>
              <a:rPr kumimoji="0" lang="en-US" sz="1400" b="0" i="0" u="none" strike="noStrike" kern="1200" cap="none" spc="0" normalizeH="0" baseline="0" noProof="0" dirty="0">
                <a:ln>
                  <a:noFill/>
                </a:ln>
                <a:solidFill>
                  <a:srgbClr val="003781"/>
                </a:solidFill>
                <a:effectLst/>
                <a:uLnTx/>
                <a:uFillTx/>
                <a:latin typeface="Arial" panose="020B0604020202020204"/>
                <a:ea typeface="+mn-ea"/>
                <a:cs typeface="+mn-cs"/>
              </a:rPr>
              <a:t>Head of Policy Operations </a:t>
            </a:r>
            <a:r>
              <a:rPr lang="en-US" sz="1400" dirty="0">
                <a:solidFill>
                  <a:srgbClr val="003781"/>
                </a:solidFill>
                <a:latin typeface="Arial" panose="020B0604020202020204"/>
              </a:rPr>
              <a:t>Non-</a:t>
            </a:r>
            <a:r>
              <a:rPr kumimoji="0" lang="en-US" sz="1400" b="0" i="0" u="none" strike="noStrike" kern="1200" cap="none" spc="0" normalizeH="0" baseline="0" noProof="0" dirty="0">
                <a:ln>
                  <a:noFill/>
                </a:ln>
                <a:solidFill>
                  <a:srgbClr val="003781"/>
                </a:solidFill>
                <a:effectLst/>
                <a:uLnTx/>
                <a:uFillTx/>
                <a:latin typeface="Arial" panose="020B0604020202020204"/>
                <a:ea typeface="+mn-ea"/>
                <a:cs typeface="+mn-cs"/>
              </a:rPr>
              <a:t>Life Retail Belgium</a:t>
            </a:r>
            <a:br>
              <a:rPr kumimoji="0" lang="en-US" sz="1600" b="0" i="0" u="none" strike="noStrike" kern="1200" cap="none" spc="0" normalizeH="0" baseline="0" noProof="0" dirty="0">
                <a:ln>
                  <a:noFill/>
                </a:ln>
                <a:solidFill>
                  <a:srgbClr val="003781"/>
                </a:solidFill>
                <a:effectLst/>
                <a:uLnTx/>
                <a:uFillTx/>
                <a:latin typeface="Arial" panose="020B0604020202020204"/>
                <a:ea typeface="+mn-ea"/>
                <a:cs typeface="+mn-cs"/>
              </a:rPr>
            </a:br>
            <a:endParaRPr kumimoji="0" lang="de-DE" sz="1600" b="0" i="0" u="none" strike="noStrike" kern="1200" cap="none" spc="0" normalizeH="0" baseline="0" noProof="0" dirty="0">
              <a:ln>
                <a:noFill/>
              </a:ln>
              <a:solidFill>
                <a:srgbClr val="003781"/>
              </a:solidFill>
              <a:effectLst/>
              <a:uLnTx/>
              <a:uFillTx/>
              <a:latin typeface="Arial" panose="020B0604020202020204"/>
              <a:ea typeface="+mn-ea"/>
              <a:cs typeface="+mn-cs"/>
            </a:endParaRPr>
          </a:p>
        </p:txBody>
      </p:sp>
      <p:pic>
        <p:nvPicPr>
          <p:cNvPr id="17" name="Bildplatzhalter 27">
            <a:extLst>
              <a:ext uri="{FF2B5EF4-FFF2-40B4-BE49-F238E27FC236}">
                <a16:creationId xmlns:a16="http://schemas.microsoft.com/office/drawing/2014/main" id="{AAF5E4E1-94FC-4D4C-8C0B-80E3E6D3670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814278" y="2030142"/>
            <a:ext cx="2499613" cy="2466982"/>
          </a:xfrm>
          <a:prstGeom prst="ellipse">
            <a:avLst/>
          </a:prstGeom>
          <a:ln w="28575">
            <a:solidFill>
              <a:schemeClr val="bg1"/>
            </a:solidFill>
          </a:ln>
        </p:spPr>
      </p:pic>
    </p:spTree>
    <p:extLst>
      <p:ext uri="{BB962C8B-B14F-4D97-AF65-F5344CB8AC3E}">
        <p14:creationId xmlns:p14="http://schemas.microsoft.com/office/powerpoint/2010/main" val="2628904136"/>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6748" y="440578"/>
            <a:ext cx="11198504" cy="932517"/>
          </a:xfrm>
        </p:spPr>
        <p:txBody>
          <a:bodyPr/>
          <a:lstStyle/>
          <a:p>
            <a:r>
              <a:rPr lang="en-US" dirty="0"/>
              <a:t>Belangrijkste topics </a:t>
            </a:r>
            <a:r>
              <a:rPr lang="en-US" dirty="0">
                <a:solidFill>
                  <a:srgbClr val="13A0D3"/>
                </a:solidFill>
              </a:rPr>
              <a:t>2e helft van dit jaar</a:t>
            </a:r>
          </a:p>
        </p:txBody>
      </p:sp>
      <p:sp>
        <p:nvSpPr>
          <p:cNvPr id="3" name="Slide Number Placeholder 2"/>
          <p:cNvSpPr>
            <a:spLocks noGrp="1"/>
          </p:cNvSpPr>
          <p:nvPr>
            <p:ph type="sldNum" sz="quarter" idx="14"/>
          </p:nvPr>
        </p:nvSpPr>
        <p:spPr/>
        <p:txBody>
          <a:bodyPr/>
          <a:lstStyle/>
          <a:p>
            <a:fld id="{61201FF1-C63B-412E-ABF0-3D0E918900AC}" type="slidenum">
              <a:rPr lang="en-GB" smtClean="0">
                <a:solidFill>
                  <a:schemeClr val="bg2"/>
                </a:solidFill>
              </a:rPr>
              <a:pPr/>
              <a:t>20</a:t>
            </a:fld>
            <a:endParaRPr lang="en-GB" dirty="0">
              <a:solidFill>
                <a:schemeClr val="bg2"/>
              </a:solidFill>
            </a:endParaRPr>
          </a:p>
        </p:txBody>
      </p:sp>
      <p:sp>
        <p:nvSpPr>
          <p:cNvPr id="6" name="TextBox 5">
            <a:extLst>
              <a:ext uri="{FF2B5EF4-FFF2-40B4-BE49-F238E27FC236}">
                <a16:creationId xmlns:a16="http://schemas.microsoft.com/office/drawing/2014/main" id="{4A631853-7455-4729-8779-71E4F4270EE6}"/>
              </a:ext>
            </a:extLst>
          </p:cNvPr>
          <p:cNvSpPr txBox="1"/>
          <p:nvPr/>
        </p:nvSpPr>
        <p:spPr>
          <a:xfrm>
            <a:off x="0" y="1022944"/>
            <a:ext cx="9451818" cy="523220"/>
          </a:xfrm>
          <a:prstGeom prst="rect">
            <a:avLst/>
          </a:prstGeom>
          <a:noFill/>
        </p:spPr>
        <p:txBody>
          <a:bodyPr wrap="square">
            <a:spAutoFit/>
          </a:bodyPr>
          <a:lstStyle/>
          <a:p>
            <a:pPr lvl="1" defTabSz="967134"/>
            <a:r>
              <a:rPr lang="nl-NL" sz="2800" dirty="0">
                <a:solidFill>
                  <a:srgbClr val="13A0D3"/>
                </a:solidFill>
                <a:ea typeface="+mj-ea"/>
                <a:cs typeface="+mj-cs"/>
              </a:rPr>
              <a:t>Vooruitblik</a:t>
            </a:r>
            <a:endParaRPr lang="nl-NL" sz="2800" dirty="0">
              <a:solidFill>
                <a:schemeClr val="bg1"/>
              </a:solidFill>
              <a:ea typeface="+mj-ea"/>
              <a:cs typeface="+mj-cs"/>
            </a:endParaRPr>
          </a:p>
        </p:txBody>
      </p:sp>
      <p:sp>
        <p:nvSpPr>
          <p:cNvPr id="11" name="TextBox 10">
            <a:extLst>
              <a:ext uri="{FF2B5EF4-FFF2-40B4-BE49-F238E27FC236}">
                <a16:creationId xmlns:a16="http://schemas.microsoft.com/office/drawing/2014/main" id="{B4D98602-2BF7-4038-B67E-515E8BEE4597}"/>
              </a:ext>
            </a:extLst>
          </p:cNvPr>
          <p:cNvSpPr txBox="1"/>
          <p:nvPr/>
        </p:nvSpPr>
        <p:spPr>
          <a:xfrm>
            <a:off x="496748" y="1523866"/>
            <a:ext cx="11445333" cy="6571030"/>
          </a:xfrm>
          <a:prstGeom prst="rect">
            <a:avLst/>
          </a:prstGeom>
          <a:noFill/>
        </p:spPr>
        <p:txBody>
          <a:bodyPr wrap="square">
            <a:spAutoFit/>
          </a:bodyPr>
          <a:lstStyle/>
          <a:p>
            <a:pPr marL="285750" indent="-285750" defTabSz="1218926">
              <a:buClr>
                <a:srgbClr val="13A0D3"/>
              </a:buClr>
              <a:buFont typeface="Wingdings" panose="05000000000000000000" pitchFamily="2" charset="2"/>
              <a:buChar char="§"/>
              <a:defRPr/>
            </a:pPr>
            <a:endParaRPr lang="en-US" dirty="0">
              <a:solidFill>
                <a:srgbClr val="414141"/>
              </a:solidFill>
            </a:endParaRPr>
          </a:p>
          <a:p>
            <a:pPr marL="285750" indent="-285750">
              <a:buClr>
                <a:srgbClr val="13A0D3"/>
              </a:buClr>
              <a:buFont typeface="Wingdings" panose="05000000000000000000" pitchFamily="2" charset="2"/>
              <a:buChar char="§"/>
              <a:defRPr/>
            </a:pPr>
            <a:r>
              <a:rPr lang="en-US" dirty="0">
                <a:solidFill>
                  <a:schemeClr val="bg1"/>
                </a:solidFill>
              </a:rPr>
              <a:t>Nieuwe tarieven: </a:t>
            </a:r>
            <a:r>
              <a:rPr lang="en-US" dirty="0" err="1">
                <a:solidFill>
                  <a:schemeClr val="bg1"/>
                </a:solidFill>
              </a:rPr>
              <a:t>lancering</a:t>
            </a:r>
            <a:r>
              <a:rPr lang="en-US" dirty="0">
                <a:solidFill>
                  <a:schemeClr val="bg1"/>
                </a:solidFill>
              </a:rPr>
              <a:t> </a:t>
            </a:r>
            <a:r>
              <a:rPr lang="en-US" dirty="0" err="1">
                <a:solidFill>
                  <a:schemeClr val="bg1"/>
                </a:solidFill>
              </a:rPr>
              <a:t>verder</a:t>
            </a:r>
            <a:r>
              <a:rPr lang="en-US" dirty="0">
                <a:solidFill>
                  <a:schemeClr val="bg1"/>
                </a:solidFill>
              </a:rPr>
              <a:t> </a:t>
            </a:r>
            <a:r>
              <a:rPr lang="en-US" b="1" dirty="0" err="1">
                <a:solidFill>
                  <a:schemeClr val="bg1"/>
                </a:solidFill>
              </a:rPr>
              <a:t>verfijnd</a:t>
            </a:r>
            <a:r>
              <a:rPr lang="en-US" b="1" dirty="0">
                <a:solidFill>
                  <a:schemeClr val="bg1"/>
                </a:solidFill>
              </a:rPr>
              <a:t> </a:t>
            </a:r>
            <a:r>
              <a:rPr lang="en-US" b="1" dirty="0" err="1">
                <a:solidFill>
                  <a:schemeClr val="bg1"/>
                </a:solidFill>
              </a:rPr>
              <a:t>tarief</a:t>
            </a:r>
            <a:r>
              <a:rPr lang="en-US" b="1" dirty="0">
                <a:solidFill>
                  <a:schemeClr val="bg1"/>
                </a:solidFill>
              </a:rPr>
              <a:t> </a:t>
            </a:r>
            <a:r>
              <a:rPr lang="en-US" dirty="0">
                <a:solidFill>
                  <a:schemeClr val="bg1"/>
                </a:solidFill>
              </a:rPr>
              <a:t>Brand </a:t>
            </a:r>
            <a:r>
              <a:rPr lang="en-US" dirty="0" err="1">
                <a:solidFill>
                  <a:schemeClr val="bg1"/>
                </a:solidFill>
              </a:rPr>
              <a:t>Particulieren</a:t>
            </a:r>
            <a:r>
              <a:rPr lang="en-US" strike="sngStrike" dirty="0">
                <a:solidFill>
                  <a:schemeClr val="bg1"/>
                </a:solidFill>
              </a:rPr>
              <a:t>  </a:t>
            </a:r>
          </a:p>
          <a:p>
            <a:pPr marL="285750" indent="-285750">
              <a:buClr>
                <a:srgbClr val="13A0D3"/>
              </a:buClr>
              <a:buFont typeface="Wingdings" panose="05000000000000000000" pitchFamily="2" charset="2"/>
              <a:buChar char="§"/>
              <a:defRPr/>
            </a:pPr>
            <a:endParaRPr lang="en-US" dirty="0">
              <a:solidFill>
                <a:schemeClr val="bg1"/>
              </a:solidFill>
            </a:endParaRPr>
          </a:p>
          <a:p>
            <a:pPr marL="285750" indent="-285750">
              <a:buClr>
                <a:srgbClr val="13A0D3"/>
              </a:buClr>
              <a:buFont typeface="Wingdings" panose="05000000000000000000" pitchFamily="2" charset="2"/>
              <a:buChar char="§"/>
              <a:defRPr/>
            </a:pPr>
            <a:r>
              <a:rPr lang="en-US" dirty="0">
                <a:solidFill>
                  <a:schemeClr val="bg1"/>
                </a:solidFill>
              </a:rPr>
              <a:t>KMO-</a:t>
            </a:r>
            <a:r>
              <a:rPr lang="en-US" dirty="0" err="1">
                <a:solidFill>
                  <a:schemeClr val="bg1"/>
                </a:solidFill>
              </a:rPr>
              <a:t>aanbod</a:t>
            </a:r>
            <a:r>
              <a:rPr lang="en-US" dirty="0">
                <a:solidFill>
                  <a:schemeClr val="bg1"/>
                </a:solidFill>
              </a:rPr>
              <a:t>: </a:t>
            </a:r>
          </a:p>
          <a:p>
            <a:pPr marL="285750" indent="-285750">
              <a:buClr>
                <a:srgbClr val="13A0D3"/>
              </a:buClr>
              <a:buFont typeface="Wingdings" panose="05000000000000000000" pitchFamily="2" charset="2"/>
              <a:buChar char="§"/>
              <a:defRPr/>
            </a:pPr>
            <a:endParaRPr lang="en-US" dirty="0">
              <a:solidFill>
                <a:schemeClr val="bg1"/>
              </a:solidFill>
            </a:endParaRPr>
          </a:p>
          <a:p>
            <a:pPr marL="742852" lvl="1" indent="-285750">
              <a:lnSpc>
                <a:spcPct val="150000"/>
              </a:lnSpc>
              <a:buClr>
                <a:srgbClr val="13A0D3"/>
              </a:buClr>
              <a:buFont typeface="Wingdings" panose="05000000000000000000" pitchFamily="2" charset="2"/>
              <a:buChar char="Ø"/>
              <a:defRPr/>
            </a:pPr>
            <a:r>
              <a:rPr lang="en-US" dirty="0" err="1">
                <a:solidFill>
                  <a:schemeClr val="bg1"/>
                </a:solidFill>
              </a:rPr>
              <a:t>Nieuwe</a:t>
            </a:r>
            <a:r>
              <a:rPr lang="en-US" dirty="0">
                <a:solidFill>
                  <a:schemeClr val="bg1"/>
                </a:solidFill>
              </a:rPr>
              <a:t> </a:t>
            </a:r>
            <a:r>
              <a:rPr lang="en-US" b="1" dirty="0" err="1">
                <a:solidFill>
                  <a:schemeClr val="bg1"/>
                </a:solidFill>
              </a:rPr>
              <a:t>tarifering</a:t>
            </a:r>
            <a:r>
              <a:rPr lang="en-US" b="1" dirty="0">
                <a:solidFill>
                  <a:schemeClr val="bg1"/>
                </a:solidFill>
              </a:rPr>
              <a:t> Auto </a:t>
            </a:r>
            <a:r>
              <a:rPr lang="en-US" b="1" dirty="0" err="1">
                <a:solidFill>
                  <a:schemeClr val="bg1"/>
                </a:solidFill>
              </a:rPr>
              <a:t>kleine</a:t>
            </a:r>
            <a:r>
              <a:rPr lang="en-US" b="1" dirty="0">
                <a:solidFill>
                  <a:schemeClr val="bg1"/>
                </a:solidFill>
              </a:rPr>
              <a:t> </a:t>
            </a:r>
            <a:r>
              <a:rPr lang="en-US" b="1" dirty="0" err="1">
                <a:solidFill>
                  <a:schemeClr val="bg1"/>
                </a:solidFill>
              </a:rPr>
              <a:t>vloten</a:t>
            </a:r>
            <a:endParaRPr lang="en-US" b="1" dirty="0">
              <a:solidFill>
                <a:schemeClr val="bg1"/>
              </a:solidFill>
            </a:endParaRPr>
          </a:p>
          <a:p>
            <a:pPr marL="742852" lvl="1" indent="-285750">
              <a:lnSpc>
                <a:spcPct val="150000"/>
              </a:lnSpc>
              <a:buClr>
                <a:srgbClr val="13A0D3"/>
              </a:buClr>
              <a:buFont typeface="Wingdings" panose="05000000000000000000" pitchFamily="2" charset="2"/>
              <a:buChar char="Ø"/>
              <a:defRPr/>
            </a:pPr>
            <a:r>
              <a:rPr lang="en-US" dirty="0" err="1">
                <a:solidFill>
                  <a:schemeClr val="bg1"/>
                </a:solidFill>
              </a:rPr>
              <a:t>Promotie</a:t>
            </a:r>
            <a:r>
              <a:rPr lang="en-US" dirty="0">
                <a:solidFill>
                  <a:schemeClr val="bg1"/>
                </a:solidFill>
              </a:rPr>
              <a:t> </a:t>
            </a:r>
            <a:r>
              <a:rPr lang="en-US" b="1" dirty="0">
                <a:solidFill>
                  <a:schemeClr val="bg1"/>
                </a:solidFill>
              </a:rPr>
              <a:t>Cyber </a:t>
            </a:r>
            <a:r>
              <a:rPr lang="en-US" b="1" dirty="0" err="1">
                <a:solidFill>
                  <a:schemeClr val="bg1"/>
                </a:solidFill>
              </a:rPr>
              <a:t>verzekering</a:t>
            </a:r>
            <a:endParaRPr lang="en-US" b="1" dirty="0">
              <a:solidFill>
                <a:schemeClr val="bg1"/>
              </a:solidFill>
            </a:endParaRPr>
          </a:p>
          <a:p>
            <a:pPr marL="742852" lvl="1" indent="-285750">
              <a:lnSpc>
                <a:spcPct val="150000"/>
              </a:lnSpc>
              <a:buClr>
                <a:srgbClr val="13A0D3"/>
              </a:buClr>
              <a:buFont typeface="Wingdings" panose="05000000000000000000" pitchFamily="2" charset="2"/>
              <a:buChar char="Ø"/>
              <a:defRPr/>
            </a:pPr>
            <a:r>
              <a:rPr lang="en-US" b="1" dirty="0">
                <a:solidFill>
                  <a:schemeClr val="bg1"/>
                </a:solidFill>
              </a:rPr>
              <a:t>KMO risico-verzekeringsscan</a:t>
            </a:r>
          </a:p>
          <a:p>
            <a:pPr marL="285750" indent="-285750">
              <a:buClr>
                <a:srgbClr val="13A0D3"/>
              </a:buClr>
              <a:buFont typeface="Wingdings" panose="05000000000000000000" pitchFamily="2" charset="2"/>
              <a:buChar char="§"/>
              <a:defRPr/>
            </a:pPr>
            <a:endParaRPr lang="en-US" dirty="0">
              <a:solidFill>
                <a:schemeClr val="bg1"/>
              </a:solidFill>
            </a:endParaRPr>
          </a:p>
          <a:p>
            <a:pPr marL="285750" indent="-285750">
              <a:buClr>
                <a:srgbClr val="13A0D3"/>
              </a:buClr>
              <a:buFont typeface="Wingdings" panose="05000000000000000000" pitchFamily="2" charset="2"/>
              <a:buChar char="§"/>
              <a:defRPr/>
            </a:pPr>
            <a:r>
              <a:rPr lang="en-US" b="1" dirty="0">
                <a:solidFill>
                  <a:schemeClr val="bg1"/>
                </a:solidFill>
              </a:rPr>
              <a:t>MyAllianzBroker</a:t>
            </a:r>
            <a:r>
              <a:rPr lang="en-US" dirty="0">
                <a:solidFill>
                  <a:schemeClr val="bg1"/>
                </a:solidFill>
              </a:rPr>
              <a:t>: nieuwe oplevering met </a:t>
            </a:r>
            <a:r>
              <a:rPr lang="en-US" dirty="0" err="1">
                <a:solidFill>
                  <a:schemeClr val="bg1"/>
                </a:solidFill>
              </a:rPr>
              <a:t>o.a.</a:t>
            </a:r>
            <a:r>
              <a:rPr lang="en-US" dirty="0">
                <a:solidFill>
                  <a:schemeClr val="bg1"/>
                </a:solidFill>
              </a:rPr>
              <a:t>: </a:t>
            </a:r>
          </a:p>
          <a:p>
            <a:pPr marL="285750" indent="-285750">
              <a:buClr>
                <a:srgbClr val="13A0D3"/>
              </a:buClr>
              <a:buFont typeface="Wingdings" panose="05000000000000000000" pitchFamily="2" charset="2"/>
              <a:buChar char="§"/>
              <a:defRPr/>
            </a:pPr>
            <a:endParaRPr lang="en-US" dirty="0">
              <a:solidFill>
                <a:schemeClr val="bg1"/>
              </a:solidFill>
            </a:endParaRPr>
          </a:p>
          <a:p>
            <a:pPr marL="742852" lvl="1" indent="-285750">
              <a:lnSpc>
                <a:spcPct val="150000"/>
              </a:lnSpc>
              <a:buClr>
                <a:srgbClr val="13A0D3"/>
              </a:buClr>
              <a:buFont typeface="Wingdings" panose="05000000000000000000" pitchFamily="2" charset="2"/>
              <a:buChar char="Ø"/>
              <a:defRPr/>
            </a:pPr>
            <a:r>
              <a:rPr lang="en-US" dirty="0" err="1">
                <a:solidFill>
                  <a:schemeClr val="bg1"/>
                </a:solidFill>
              </a:rPr>
              <a:t>Inzicht</a:t>
            </a:r>
            <a:r>
              <a:rPr lang="en-US" dirty="0">
                <a:solidFill>
                  <a:schemeClr val="bg1"/>
                </a:solidFill>
              </a:rPr>
              <a:t> voor de makelaar in de portefeuille bij Allianz </a:t>
            </a:r>
          </a:p>
          <a:p>
            <a:pPr marL="742852" lvl="1" indent="-285750">
              <a:lnSpc>
                <a:spcPct val="150000"/>
              </a:lnSpc>
              <a:buClr>
                <a:srgbClr val="13A0D3"/>
              </a:buClr>
              <a:buFont typeface="Wingdings" panose="05000000000000000000" pitchFamily="2" charset="2"/>
              <a:buChar char="Ø"/>
              <a:defRPr/>
            </a:pPr>
            <a:r>
              <a:rPr lang="en-US" dirty="0" err="1">
                <a:solidFill>
                  <a:schemeClr val="bg1"/>
                </a:solidFill>
              </a:rPr>
              <a:t>Een</a:t>
            </a:r>
            <a:r>
              <a:rPr lang="en-US" dirty="0">
                <a:solidFill>
                  <a:schemeClr val="bg1"/>
                </a:solidFill>
              </a:rPr>
              <a:t> overzicht op klantniveau (wijzigingen, schademeldingen, offertes/aanvragen) </a:t>
            </a:r>
          </a:p>
          <a:p>
            <a:pPr marL="285750" indent="-285750" defTabSz="1218926">
              <a:buClr>
                <a:srgbClr val="13A0D3"/>
              </a:buClr>
              <a:buFont typeface="Wingdings" panose="05000000000000000000" pitchFamily="2" charset="2"/>
              <a:buChar char="§"/>
              <a:defRPr/>
            </a:pPr>
            <a:endParaRPr lang="en-US" dirty="0">
              <a:solidFill>
                <a:schemeClr val="bg1"/>
              </a:solidFill>
            </a:endParaRPr>
          </a:p>
          <a:p>
            <a:pPr marL="285750" indent="-285750" defTabSz="1218926">
              <a:buClr>
                <a:srgbClr val="13A0D3"/>
              </a:buClr>
              <a:buFont typeface="Wingdings" panose="05000000000000000000" pitchFamily="2" charset="2"/>
              <a:buChar char="§"/>
              <a:defRPr/>
            </a:pPr>
            <a:endParaRPr lang="en-US" dirty="0">
              <a:solidFill>
                <a:schemeClr val="bg1"/>
              </a:solidFill>
            </a:endParaRPr>
          </a:p>
          <a:p>
            <a:pPr defTabSz="1218926">
              <a:buClr>
                <a:srgbClr val="13A0D3"/>
              </a:buClr>
              <a:defRPr/>
            </a:pPr>
            <a:r>
              <a:rPr lang="en-US" dirty="0">
                <a:solidFill>
                  <a:schemeClr val="bg1"/>
                </a:solidFill>
              </a:rPr>
              <a:t> </a:t>
            </a:r>
          </a:p>
          <a:p>
            <a:pPr marL="285750" indent="-285750" defTabSz="1218926">
              <a:buClr>
                <a:srgbClr val="13A0D3"/>
              </a:buClr>
              <a:buFont typeface="Wingdings" panose="05000000000000000000" pitchFamily="2" charset="2"/>
              <a:buChar char="§"/>
              <a:defRPr/>
            </a:pPr>
            <a:endParaRPr lang="en-US" dirty="0">
              <a:solidFill>
                <a:srgbClr val="414141"/>
              </a:solidFill>
            </a:endParaRPr>
          </a:p>
          <a:p>
            <a:pPr defTabSz="1218926">
              <a:buClr>
                <a:srgbClr val="13A0D3"/>
              </a:buClr>
              <a:defRPr/>
            </a:pPr>
            <a:r>
              <a:rPr lang="en-US" dirty="0">
                <a:solidFill>
                  <a:srgbClr val="414141"/>
                </a:solidFill>
              </a:rPr>
              <a:t> </a:t>
            </a:r>
          </a:p>
          <a:p>
            <a:pPr marL="285750" indent="-285750" defTabSz="1218926">
              <a:buClr>
                <a:srgbClr val="13A0D3"/>
              </a:buClr>
              <a:buFont typeface="Wingdings" panose="05000000000000000000" pitchFamily="2" charset="2"/>
              <a:buChar char="§"/>
              <a:defRPr/>
            </a:pPr>
            <a:endParaRPr lang="en-US" dirty="0">
              <a:solidFill>
                <a:srgbClr val="414141"/>
              </a:solidFill>
            </a:endParaRPr>
          </a:p>
          <a:p>
            <a:pPr marL="285750" indent="-285750" defTabSz="1218926">
              <a:buClr>
                <a:srgbClr val="13A0D3"/>
              </a:buClr>
              <a:buFont typeface="Wingdings" panose="05000000000000000000" pitchFamily="2" charset="2"/>
              <a:buChar char="§"/>
              <a:defRPr/>
            </a:pPr>
            <a:endParaRPr lang="en-US" dirty="0">
              <a:solidFill>
                <a:srgbClr val="414141"/>
              </a:solidFill>
            </a:endParaRPr>
          </a:p>
          <a:p>
            <a:pPr marL="285750" indent="-285750" defTabSz="1218926">
              <a:buClr>
                <a:srgbClr val="13A0D3"/>
              </a:buClr>
              <a:buFont typeface="Wingdings" panose="05000000000000000000" pitchFamily="2" charset="2"/>
              <a:buChar char="§"/>
              <a:defRPr/>
            </a:pPr>
            <a:endParaRPr lang="en-US" sz="1600" b="1" dirty="0">
              <a:solidFill>
                <a:srgbClr val="414141"/>
              </a:solidFill>
            </a:endParaRPr>
          </a:p>
        </p:txBody>
      </p:sp>
    </p:spTree>
    <p:extLst>
      <p:ext uri="{BB962C8B-B14F-4D97-AF65-F5344CB8AC3E}">
        <p14:creationId xmlns:p14="http://schemas.microsoft.com/office/powerpoint/2010/main" val="4134802687"/>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7AD26D70-5616-4C05-9FA2-2E55246088AA}"/>
              </a:ext>
            </a:extLst>
          </p:cNvPr>
          <p:cNvSpPr>
            <a:spLocks noGrp="1"/>
          </p:cNvSpPr>
          <p:nvPr>
            <p:ph type="ctrTitle"/>
          </p:nvPr>
        </p:nvSpPr>
        <p:spPr>
          <a:xfrm>
            <a:off x="1045462" y="2241316"/>
            <a:ext cx="10962168" cy="2400235"/>
          </a:xfrm>
        </p:spPr>
        <p:txBody>
          <a:bodyPr/>
          <a:lstStyle/>
          <a:p>
            <a:r>
              <a:rPr lang="de-DE" sz="6600" dirty="0"/>
              <a:t>3. </a:t>
            </a:r>
            <a:r>
              <a:rPr lang="de-DE" sz="6600" dirty="0" err="1"/>
              <a:t>Realisaties</a:t>
            </a:r>
            <a:r>
              <a:rPr lang="de-DE" sz="6600" dirty="0"/>
              <a:t> in </a:t>
            </a:r>
            <a:r>
              <a:rPr lang="de-DE" sz="6600" dirty="0" err="1"/>
              <a:t>het</a:t>
            </a:r>
            <a:r>
              <a:rPr lang="de-DE" sz="6600" dirty="0"/>
              <a:t> </a:t>
            </a:r>
            <a:br>
              <a:rPr lang="de-DE" sz="6600" dirty="0"/>
            </a:br>
            <a:r>
              <a:rPr lang="de-DE" sz="6600" dirty="0"/>
              <a:t>		</a:t>
            </a:r>
            <a:r>
              <a:rPr lang="de-DE" sz="6600" dirty="0" err="1">
                <a:solidFill>
                  <a:srgbClr val="13A0D3"/>
                </a:solidFill>
              </a:rPr>
              <a:t>particuliere</a:t>
            </a:r>
            <a:r>
              <a:rPr lang="de-DE" sz="6600" dirty="0">
                <a:solidFill>
                  <a:srgbClr val="13A0D3"/>
                </a:solidFill>
              </a:rPr>
              <a:t> </a:t>
            </a:r>
            <a:r>
              <a:rPr lang="de-DE" sz="6600" dirty="0" err="1">
                <a:solidFill>
                  <a:srgbClr val="13A0D3"/>
                </a:solidFill>
              </a:rPr>
              <a:t>segment</a:t>
            </a:r>
            <a:endParaRPr lang="de-DE" sz="6600" dirty="0">
              <a:solidFill>
                <a:srgbClr val="13A0D3"/>
              </a:solidFill>
            </a:endParaRPr>
          </a:p>
        </p:txBody>
      </p:sp>
      <p:sp>
        <p:nvSpPr>
          <p:cNvPr id="4" name="TextBox 3">
            <a:extLst>
              <a:ext uri="{FF2B5EF4-FFF2-40B4-BE49-F238E27FC236}">
                <a16:creationId xmlns:a16="http://schemas.microsoft.com/office/drawing/2014/main" id="{B4BCF9AD-5C81-4C4F-8A0B-C25572463C21}"/>
              </a:ext>
            </a:extLst>
          </p:cNvPr>
          <p:cNvSpPr txBox="1"/>
          <p:nvPr/>
        </p:nvSpPr>
        <p:spPr>
          <a:xfrm>
            <a:off x="4248150" y="5106085"/>
            <a:ext cx="6096000" cy="1077218"/>
          </a:xfrm>
          <a:prstGeom prst="rect">
            <a:avLst/>
          </a:prstGeom>
          <a:noFill/>
        </p:spPr>
        <p:txBody>
          <a:bodyPr wrap="square">
            <a:spAutoFit/>
          </a:bodyPr>
          <a:lstStyle/>
          <a:p>
            <a:pPr marL="285750" indent="-285750" algn="l">
              <a:buFont typeface="Wingdings" panose="05000000000000000000" pitchFamily="2" charset="2"/>
              <a:buChar char="ü"/>
            </a:pPr>
            <a:r>
              <a:rPr lang="fr-BE" sz="3200" dirty="0"/>
              <a:t> </a:t>
            </a:r>
            <a:r>
              <a:rPr lang="fr-BE" sz="3200" dirty="0" err="1"/>
              <a:t>ProLink</a:t>
            </a:r>
            <a:r>
              <a:rPr lang="fr-BE" sz="3200" dirty="0"/>
              <a:t> NG</a:t>
            </a:r>
          </a:p>
          <a:p>
            <a:pPr marL="285750" indent="-285750" algn="l">
              <a:buFont typeface="Wingdings" panose="05000000000000000000" pitchFamily="2" charset="2"/>
              <a:buChar char="ü"/>
            </a:pPr>
            <a:r>
              <a:rPr lang="fr-BE" sz="3200" dirty="0"/>
              <a:t> Auto Car Plan</a:t>
            </a:r>
            <a:endParaRPr lang="nl-BE" sz="3200" dirty="0"/>
          </a:p>
        </p:txBody>
      </p:sp>
    </p:spTree>
    <p:extLst>
      <p:ext uri="{BB962C8B-B14F-4D97-AF65-F5344CB8AC3E}">
        <p14:creationId xmlns:p14="http://schemas.microsoft.com/office/powerpoint/2010/main" val="1842461647"/>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7AD26D70-5616-4C05-9FA2-2E55246088AA}"/>
              </a:ext>
            </a:extLst>
          </p:cNvPr>
          <p:cNvSpPr>
            <a:spLocks noGrp="1"/>
          </p:cNvSpPr>
          <p:nvPr>
            <p:ph type="ctrTitle"/>
          </p:nvPr>
        </p:nvSpPr>
        <p:spPr>
          <a:xfrm>
            <a:off x="1724950" y="2721094"/>
            <a:ext cx="6910259" cy="2400235"/>
          </a:xfrm>
          <a:effectLst>
            <a:outerShdw blurRad="50800" dist="38100" dir="13500000" algn="br" rotWithShape="0">
              <a:prstClr val="black">
                <a:alpha val="40000"/>
              </a:prstClr>
            </a:outerShdw>
          </a:effectLst>
        </p:spPr>
        <p:txBody>
          <a:bodyPr/>
          <a:lstStyle/>
          <a:p>
            <a:r>
              <a:rPr lang="de-DE" sz="8000" dirty="0" err="1"/>
              <a:t>ProLink</a:t>
            </a:r>
            <a:r>
              <a:rPr lang="de-DE" sz="8000" dirty="0"/>
              <a:t> </a:t>
            </a:r>
            <a:r>
              <a:rPr lang="de-DE" sz="8000" dirty="0">
                <a:solidFill>
                  <a:srgbClr val="13A0D3"/>
                </a:solidFill>
              </a:rPr>
              <a:t>NG</a:t>
            </a:r>
            <a:br>
              <a:rPr lang="de-DE" sz="8000" dirty="0"/>
            </a:br>
            <a:endParaRPr lang="de-DE" sz="8000" dirty="0">
              <a:solidFill>
                <a:srgbClr val="13A0D3"/>
              </a:solidFill>
            </a:endParaRPr>
          </a:p>
        </p:txBody>
      </p:sp>
      <p:pic>
        <p:nvPicPr>
          <p:cNvPr id="3" name="Picture 2">
            <a:extLst>
              <a:ext uri="{FF2B5EF4-FFF2-40B4-BE49-F238E27FC236}">
                <a16:creationId xmlns:a16="http://schemas.microsoft.com/office/drawing/2014/main" id="{1B1F334A-54A7-4FF4-95B3-CBD053E9B4F7}"/>
              </a:ext>
            </a:extLst>
          </p:cNvPr>
          <p:cNvPicPr>
            <a:picLocks noChangeAspect="1"/>
          </p:cNvPicPr>
          <p:nvPr/>
        </p:nvPicPr>
        <p:blipFill>
          <a:blip r:embed="rId2"/>
          <a:stretch>
            <a:fillRect/>
          </a:stretch>
        </p:blipFill>
        <p:spPr>
          <a:xfrm>
            <a:off x="6887245" y="0"/>
            <a:ext cx="4971379" cy="2830286"/>
          </a:xfrm>
          <a:prstGeom prst="rect">
            <a:avLst/>
          </a:prstGeom>
        </p:spPr>
      </p:pic>
    </p:spTree>
    <p:extLst>
      <p:ext uri="{BB962C8B-B14F-4D97-AF65-F5344CB8AC3E}">
        <p14:creationId xmlns:p14="http://schemas.microsoft.com/office/powerpoint/2010/main" val="2777620009"/>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4A817E4-52F2-465E-B6BF-E8C669B80413}"/>
              </a:ext>
            </a:extLst>
          </p:cNvPr>
          <p:cNvSpPr>
            <a:spLocks noGrp="1"/>
          </p:cNvSpPr>
          <p:nvPr>
            <p:ph type="title"/>
          </p:nvPr>
        </p:nvSpPr>
        <p:spPr>
          <a:xfrm>
            <a:off x="479427" y="489296"/>
            <a:ext cx="9324974" cy="887067"/>
          </a:xfrm>
        </p:spPr>
        <p:txBody>
          <a:bodyPr/>
          <a:lstStyle/>
          <a:p>
            <a:r>
              <a:rPr lang="de-DE" dirty="0" err="1"/>
              <a:t>Particulieren</a:t>
            </a:r>
            <a:r>
              <a:rPr lang="de-DE" dirty="0"/>
              <a:t> </a:t>
            </a:r>
            <a:r>
              <a:rPr lang="de-DE" dirty="0" err="1">
                <a:solidFill>
                  <a:srgbClr val="13A0D3"/>
                </a:solidFill>
              </a:rPr>
              <a:t>realisaties</a:t>
            </a:r>
            <a:endParaRPr lang="de-DE" dirty="0">
              <a:solidFill>
                <a:srgbClr val="13A0D3"/>
              </a:solidFill>
            </a:endParaRPr>
          </a:p>
        </p:txBody>
      </p:sp>
      <p:sp>
        <p:nvSpPr>
          <p:cNvPr id="7" name="Inhaltsplatzhalter 6">
            <a:extLst>
              <a:ext uri="{FF2B5EF4-FFF2-40B4-BE49-F238E27FC236}">
                <a16:creationId xmlns:a16="http://schemas.microsoft.com/office/drawing/2014/main" id="{48C1550A-2F41-4FBE-AB88-F739E650F224}"/>
              </a:ext>
            </a:extLst>
          </p:cNvPr>
          <p:cNvSpPr>
            <a:spLocks noGrp="1"/>
          </p:cNvSpPr>
          <p:nvPr>
            <p:ph idx="1"/>
          </p:nvPr>
        </p:nvSpPr>
        <p:spPr>
          <a:xfrm>
            <a:off x="545327" y="1385245"/>
            <a:ext cx="11233151" cy="4789487"/>
          </a:xfrm>
        </p:spPr>
        <p:txBody>
          <a:bodyPr>
            <a:normAutofit/>
          </a:bodyPr>
          <a:lstStyle/>
          <a:p>
            <a:pPr>
              <a:spcAft>
                <a:spcPts val="1200"/>
              </a:spcAft>
            </a:pPr>
            <a:r>
              <a:rPr lang="nl-BE" sz="1800" b="1" dirty="0">
                <a:solidFill>
                  <a:srgbClr val="13A0D3"/>
                </a:solidFill>
                <a:effectLst/>
                <a:ea typeface="Calibri" panose="020F0502020204030204" pitchFamily="34" charset="0"/>
              </a:rPr>
              <a:t>Voor ‘Particulieren’</a:t>
            </a:r>
            <a:r>
              <a:rPr lang="nl-BE" sz="1800" dirty="0">
                <a:solidFill>
                  <a:srgbClr val="13A0D3"/>
                </a:solidFill>
                <a:effectLst/>
                <a:ea typeface="Calibri" panose="020F0502020204030204" pitchFamily="34" charset="0"/>
              </a:rPr>
              <a:t> </a:t>
            </a:r>
            <a:r>
              <a:rPr lang="nl-BE" sz="1800" dirty="0">
                <a:effectLst/>
                <a:ea typeface="Calibri" panose="020F0502020204030204" pitchFamily="34" charset="0"/>
              </a:rPr>
              <a:t>werkten we verder aan de optimalisatie van de beheerstool </a:t>
            </a:r>
            <a:r>
              <a:rPr lang="nl-BE" sz="1800" dirty="0" err="1">
                <a:effectLst/>
                <a:ea typeface="Calibri" panose="020F0502020204030204" pitchFamily="34" charset="0"/>
              </a:rPr>
              <a:t>Prolink</a:t>
            </a:r>
            <a:r>
              <a:rPr lang="nl-BE" sz="1800" dirty="0">
                <a:effectLst/>
                <a:ea typeface="Calibri" panose="020F0502020204030204" pitchFamily="34" charset="0"/>
              </a:rPr>
              <a:t> NG:</a:t>
            </a:r>
          </a:p>
          <a:p>
            <a:pPr>
              <a:spcAft>
                <a:spcPts val="1200"/>
              </a:spcAft>
            </a:pPr>
            <a:endParaRPr lang="nl-BE" sz="1800" dirty="0">
              <a:effectLst/>
              <a:ea typeface="Calibri" panose="020F0502020204030204" pitchFamily="34" charset="0"/>
            </a:endParaRPr>
          </a:p>
          <a:p>
            <a:pPr marL="534988" lvl="0" indent="-354013">
              <a:buClr>
                <a:srgbClr val="13A0D3"/>
              </a:buClr>
              <a:buFont typeface="Wingdings" panose="05000000000000000000" pitchFamily="2" charset="2"/>
              <a:buChar char="§"/>
            </a:pPr>
            <a:r>
              <a:rPr lang="nl-BE" sz="1800" dirty="0">
                <a:effectLst/>
                <a:ea typeface="Times New Roman" panose="02020603050405020304" pitchFamily="18" charset="0"/>
              </a:rPr>
              <a:t>Verdere implementatie van </a:t>
            </a:r>
            <a:r>
              <a:rPr lang="nl-BE" sz="1800" b="1" dirty="0" err="1">
                <a:effectLst/>
                <a:ea typeface="Times New Roman" panose="02020603050405020304" pitchFamily="18" charset="0"/>
              </a:rPr>
              <a:t>Informex</a:t>
            </a:r>
            <a:r>
              <a:rPr lang="nl-BE" sz="1800" b="1" dirty="0">
                <a:effectLst/>
                <a:ea typeface="Times New Roman" panose="02020603050405020304" pitchFamily="18" charset="0"/>
              </a:rPr>
              <a:t> Data </a:t>
            </a:r>
            <a:r>
              <a:rPr lang="nl-BE" sz="1800" dirty="0">
                <a:effectLst/>
                <a:ea typeface="Times New Roman" panose="02020603050405020304" pitchFamily="18" charset="0"/>
              </a:rPr>
              <a:t>in tarief- en </a:t>
            </a:r>
            <a:r>
              <a:rPr lang="nl-BE" sz="1800" dirty="0" err="1">
                <a:effectLst/>
                <a:ea typeface="Times New Roman" panose="02020603050405020304" pitchFamily="18" charset="0"/>
              </a:rPr>
              <a:t>beheersmodule</a:t>
            </a:r>
            <a:r>
              <a:rPr lang="nl-BE" sz="1800" dirty="0">
                <a:effectLst/>
                <a:ea typeface="Times New Roman" panose="02020603050405020304" pitchFamily="18" charset="0"/>
              </a:rPr>
              <a:t> </a:t>
            </a:r>
            <a:r>
              <a:rPr lang="nl-BE" sz="1800" dirty="0" err="1">
                <a:effectLst/>
                <a:ea typeface="Times New Roman" panose="02020603050405020304" pitchFamily="18" charset="0"/>
              </a:rPr>
              <a:t>Car</a:t>
            </a:r>
            <a:r>
              <a:rPr lang="nl-BE" sz="1800" dirty="0">
                <a:effectLst/>
                <a:ea typeface="Times New Roman" panose="02020603050405020304" pitchFamily="18" charset="0"/>
              </a:rPr>
              <a:t> Plan.</a:t>
            </a:r>
          </a:p>
          <a:p>
            <a:pPr marL="534988" lvl="0" indent="-354013">
              <a:buClr>
                <a:srgbClr val="13A0D3"/>
              </a:buClr>
              <a:buFont typeface="Wingdings" panose="05000000000000000000" pitchFamily="2" charset="2"/>
              <a:buChar char="§"/>
            </a:pPr>
            <a:endParaRPr lang="nl-BE" sz="1800" dirty="0">
              <a:effectLst/>
              <a:ea typeface="Calibri" panose="020F0502020204030204" pitchFamily="34" charset="0"/>
            </a:endParaRPr>
          </a:p>
          <a:p>
            <a:pPr marL="534988" lvl="0" indent="-354013">
              <a:buClr>
                <a:srgbClr val="13A0D3"/>
              </a:buClr>
              <a:buFont typeface="Wingdings" panose="05000000000000000000" pitchFamily="2" charset="2"/>
              <a:buChar char="§"/>
            </a:pPr>
            <a:r>
              <a:rPr lang="nl-BE" sz="1800" dirty="0">
                <a:effectLst/>
                <a:ea typeface="Times New Roman" panose="02020603050405020304" pitchFamily="18" charset="0"/>
              </a:rPr>
              <a:t>Verhogen van </a:t>
            </a:r>
            <a:r>
              <a:rPr lang="nl-BE" sz="1800" b="1" dirty="0">
                <a:effectLst/>
                <a:ea typeface="Times New Roman" panose="02020603050405020304" pitchFamily="18" charset="0"/>
              </a:rPr>
              <a:t>gebruiksgemak</a:t>
            </a:r>
            <a:r>
              <a:rPr lang="nl-BE" sz="1800" dirty="0">
                <a:effectLst/>
                <a:ea typeface="Times New Roman" panose="02020603050405020304" pitchFamily="18" charset="0"/>
              </a:rPr>
              <a:t> van de </a:t>
            </a:r>
            <a:r>
              <a:rPr lang="nl-BE" sz="1800" dirty="0" err="1">
                <a:effectLst/>
                <a:ea typeface="Times New Roman" panose="02020603050405020304" pitchFamily="18" charset="0"/>
              </a:rPr>
              <a:t>Prolink</a:t>
            </a:r>
            <a:r>
              <a:rPr lang="nl-BE" sz="1800" dirty="0">
                <a:effectLst/>
                <a:ea typeface="Times New Roman" panose="02020603050405020304" pitchFamily="18" charset="0"/>
              </a:rPr>
              <a:t> NG tool </a:t>
            </a:r>
            <a:br>
              <a:rPr lang="nl-BE" sz="1800" dirty="0">
                <a:effectLst/>
                <a:ea typeface="Times New Roman" panose="02020603050405020304" pitchFamily="18" charset="0"/>
              </a:rPr>
            </a:br>
            <a:r>
              <a:rPr lang="nl-BE" sz="1800" dirty="0">
                <a:effectLst/>
                <a:ea typeface="Times New Roman" panose="02020603050405020304" pitchFamily="18" charset="0"/>
              </a:rPr>
              <a:t>met toevoegen van IPID-fiches voor alle productlijnen.</a:t>
            </a:r>
          </a:p>
          <a:p>
            <a:pPr marL="534988" lvl="0" indent="-354013">
              <a:buClr>
                <a:srgbClr val="13A0D3"/>
              </a:buClr>
              <a:buFont typeface="Wingdings" panose="05000000000000000000" pitchFamily="2" charset="2"/>
              <a:buChar char="§"/>
            </a:pPr>
            <a:endParaRPr lang="nl-BE" sz="1800" dirty="0">
              <a:effectLst/>
              <a:ea typeface="Calibri" panose="020F0502020204030204" pitchFamily="34" charset="0"/>
            </a:endParaRPr>
          </a:p>
          <a:p>
            <a:pPr marL="534988" lvl="0" indent="-354013">
              <a:buClr>
                <a:srgbClr val="13A0D3"/>
              </a:buClr>
              <a:buFont typeface="Wingdings" panose="05000000000000000000" pitchFamily="2" charset="2"/>
              <a:buChar char="§"/>
            </a:pPr>
            <a:r>
              <a:rPr lang="nl-BE" sz="1800" dirty="0">
                <a:effectLst/>
                <a:ea typeface="Times New Roman" panose="02020603050405020304" pitchFamily="18" charset="0"/>
              </a:rPr>
              <a:t>Creatie van efficiëntiewinst door </a:t>
            </a:r>
            <a:r>
              <a:rPr lang="nl-BE" sz="1800" b="1" dirty="0">
                <a:effectLst/>
                <a:ea typeface="Times New Roman" panose="02020603050405020304" pitchFamily="18" charset="0"/>
              </a:rPr>
              <a:t>optimalisatie</a:t>
            </a:r>
            <a:r>
              <a:rPr lang="nl-BE" sz="1800" dirty="0">
                <a:effectLst/>
                <a:ea typeface="Times New Roman" panose="02020603050405020304" pitchFamily="18" charset="0"/>
              </a:rPr>
              <a:t> van o.a. procedure SEPA-mandaat voor alle takken.</a:t>
            </a:r>
          </a:p>
          <a:p>
            <a:pPr marL="534988" lvl="0" indent="-354013">
              <a:buClr>
                <a:srgbClr val="13A0D3"/>
              </a:buClr>
              <a:buFont typeface="Wingdings" panose="05000000000000000000" pitchFamily="2" charset="2"/>
              <a:buChar char="§"/>
            </a:pPr>
            <a:endParaRPr lang="nl-BE" sz="1800" dirty="0">
              <a:effectLst/>
              <a:ea typeface="Calibri" panose="020F0502020204030204" pitchFamily="34" charset="0"/>
            </a:endParaRPr>
          </a:p>
          <a:p>
            <a:pPr marL="534988" lvl="0" indent="-354013">
              <a:buClr>
                <a:srgbClr val="13A0D3"/>
              </a:buClr>
              <a:buFont typeface="Wingdings" panose="05000000000000000000" pitchFamily="2" charset="2"/>
              <a:buChar char="§"/>
            </a:pPr>
            <a:r>
              <a:rPr lang="nl-BE" sz="1800" dirty="0">
                <a:effectLst/>
                <a:ea typeface="Times New Roman" panose="02020603050405020304" pitchFamily="18" charset="0"/>
              </a:rPr>
              <a:t>Toevoegen van een </a:t>
            </a:r>
            <a:r>
              <a:rPr lang="nl-BE" sz="1800" b="1" dirty="0">
                <a:effectLst/>
                <a:ea typeface="Times New Roman" panose="02020603050405020304" pitchFamily="18" charset="0"/>
              </a:rPr>
              <a:t>beheer financierings- of leasingpartner </a:t>
            </a:r>
            <a:r>
              <a:rPr lang="nl-BE" sz="1800" dirty="0">
                <a:effectLst/>
                <a:ea typeface="Times New Roman" panose="02020603050405020304" pitchFamily="18" charset="0"/>
              </a:rPr>
              <a:t>voor de productlijn ‘</a:t>
            </a:r>
            <a:r>
              <a:rPr lang="nl-BE" sz="1800" dirty="0" err="1">
                <a:effectLst/>
                <a:ea typeface="Times New Roman" panose="02020603050405020304" pitchFamily="18" charset="0"/>
              </a:rPr>
              <a:t>Car</a:t>
            </a:r>
            <a:r>
              <a:rPr lang="nl-BE" sz="1800" dirty="0">
                <a:effectLst/>
                <a:ea typeface="Times New Roman" panose="02020603050405020304" pitchFamily="18" charset="0"/>
              </a:rPr>
              <a:t> Plan’.</a:t>
            </a:r>
          </a:p>
          <a:p>
            <a:pPr marL="534988" lvl="0" indent="-354013">
              <a:buClr>
                <a:srgbClr val="13A0D3"/>
              </a:buClr>
              <a:buFont typeface="Wingdings" panose="05000000000000000000" pitchFamily="2" charset="2"/>
              <a:buChar char="§"/>
            </a:pPr>
            <a:endParaRPr lang="nl-BE" sz="1800" dirty="0">
              <a:effectLst/>
              <a:ea typeface="Calibri" panose="020F0502020204030204" pitchFamily="34" charset="0"/>
            </a:endParaRPr>
          </a:p>
          <a:p>
            <a:pPr marL="534988" lvl="0" indent="-354013">
              <a:buClr>
                <a:srgbClr val="13A0D3"/>
              </a:buClr>
              <a:buFont typeface="Wingdings" panose="05000000000000000000" pitchFamily="2" charset="2"/>
              <a:buChar char="§"/>
            </a:pPr>
            <a:r>
              <a:rPr lang="nl-BE" sz="1800" dirty="0">
                <a:effectLst/>
                <a:ea typeface="Times New Roman" panose="02020603050405020304" pitchFamily="18" charset="0"/>
              </a:rPr>
              <a:t>Verhogen van </a:t>
            </a:r>
            <a:r>
              <a:rPr lang="nl-BE" sz="1800" b="1" dirty="0">
                <a:effectLst/>
                <a:ea typeface="Times New Roman" panose="02020603050405020304" pitchFamily="18" charset="0"/>
              </a:rPr>
              <a:t>gebruiksvriendelijkheid</a:t>
            </a:r>
            <a:r>
              <a:rPr lang="nl-BE" sz="1800" dirty="0">
                <a:effectLst/>
                <a:ea typeface="Times New Roman" panose="02020603050405020304" pitchFamily="18" charset="0"/>
              </a:rPr>
              <a:t> van de </a:t>
            </a:r>
            <a:r>
              <a:rPr lang="nl-BE" sz="1800" dirty="0" err="1">
                <a:effectLst/>
                <a:ea typeface="Times New Roman" panose="02020603050405020304" pitchFamily="18" charset="0"/>
              </a:rPr>
              <a:t>Prolink</a:t>
            </a:r>
            <a:r>
              <a:rPr lang="nl-BE" sz="1800" dirty="0">
                <a:effectLst/>
                <a:ea typeface="Times New Roman" panose="02020603050405020304" pitchFamily="18" charset="0"/>
              </a:rPr>
              <a:t>-tool </a:t>
            </a:r>
            <a:endParaRPr lang="nl-BE" sz="1800" dirty="0">
              <a:ea typeface="Times New Roman" panose="02020603050405020304" pitchFamily="18" charset="0"/>
            </a:endParaRPr>
          </a:p>
          <a:p>
            <a:pPr marL="468975" lvl="4" indent="0">
              <a:buClr>
                <a:srgbClr val="13A0D3"/>
              </a:buClr>
              <a:buNone/>
            </a:pPr>
            <a:r>
              <a:rPr lang="nl-BE" sz="1800" dirty="0">
                <a:effectLst/>
                <a:ea typeface="Times New Roman" panose="02020603050405020304" pitchFamily="18" charset="0"/>
              </a:rPr>
              <a:t>door creatie van meerdere infotekstberichten op verschillende schermen.</a:t>
            </a:r>
            <a:br>
              <a:rPr lang="nl-BE" sz="1800" dirty="0">
                <a:effectLst/>
                <a:ea typeface="Times New Roman" panose="02020603050405020304" pitchFamily="18" charset="0"/>
              </a:rPr>
            </a:br>
            <a:endParaRPr lang="nl-BE" sz="1800" dirty="0">
              <a:effectLst/>
              <a:ea typeface="Times New Roman" panose="02020603050405020304" pitchFamily="18" charset="0"/>
            </a:endParaRPr>
          </a:p>
          <a:p>
            <a:pPr marL="534988" lvl="0" indent="-354013">
              <a:buClr>
                <a:srgbClr val="13A0D3"/>
              </a:buClr>
              <a:buFont typeface="Wingdings" panose="05000000000000000000" pitchFamily="2" charset="2"/>
              <a:buChar char="§"/>
            </a:pPr>
            <a:r>
              <a:rPr lang="nl-BE" sz="1800" dirty="0"/>
              <a:t>Continu </a:t>
            </a:r>
            <a:r>
              <a:rPr lang="nl-BE" sz="1800" b="1" dirty="0"/>
              <a:t>vernieuwingen</a:t>
            </a:r>
            <a:r>
              <a:rPr lang="nl-BE" sz="1800" dirty="0"/>
              <a:t> in </a:t>
            </a:r>
            <a:r>
              <a:rPr lang="nl-BE" sz="1800" dirty="0" err="1"/>
              <a:t>Prolink</a:t>
            </a:r>
            <a:r>
              <a:rPr lang="nl-BE" sz="1800" dirty="0"/>
              <a:t> NG en toevoeging E-Pricing Traffic Plan</a:t>
            </a:r>
          </a:p>
        </p:txBody>
      </p:sp>
      <p:sp>
        <p:nvSpPr>
          <p:cNvPr id="5" name="Foliennummernplatzhalter 4">
            <a:extLst>
              <a:ext uri="{FF2B5EF4-FFF2-40B4-BE49-F238E27FC236}">
                <a16:creationId xmlns:a16="http://schemas.microsoft.com/office/drawing/2014/main" id="{45E28CDE-B077-4102-BD46-8FEF4C2D7A5A}"/>
              </a:ext>
            </a:extLst>
          </p:cNvPr>
          <p:cNvSpPr>
            <a:spLocks noGrp="1"/>
          </p:cNvSpPr>
          <p:nvPr>
            <p:ph type="sldNum" sz="quarter" idx="11"/>
          </p:nvPr>
        </p:nvSpPr>
        <p:spPr>
          <a:xfrm>
            <a:off x="11443580" y="6372000"/>
            <a:ext cx="268995" cy="144000"/>
          </a:xfrm>
        </p:spPr>
        <p:txBody>
          <a:bodyPr/>
          <a:lstStyle/>
          <a:p>
            <a:fld id="{56C449F3-BD9D-48DC-BFF1-0F66671DA7C6}" type="slidenum">
              <a:rPr lang="de-DE" smtClean="0"/>
              <a:pPr/>
              <a:t>23</a:t>
            </a:fld>
            <a:endParaRPr lang="de-DE"/>
          </a:p>
        </p:txBody>
      </p:sp>
    </p:spTree>
    <p:extLst>
      <p:ext uri="{BB962C8B-B14F-4D97-AF65-F5344CB8AC3E}">
        <p14:creationId xmlns:p14="http://schemas.microsoft.com/office/powerpoint/2010/main" val="202545387"/>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7AD26D70-5616-4C05-9FA2-2E55246088AA}"/>
              </a:ext>
            </a:extLst>
          </p:cNvPr>
          <p:cNvSpPr>
            <a:spLocks noGrp="1"/>
          </p:cNvSpPr>
          <p:nvPr>
            <p:ph type="ctrTitle"/>
          </p:nvPr>
        </p:nvSpPr>
        <p:spPr>
          <a:xfrm>
            <a:off x="1724950" y="2721094"/>
            <a:ext cx="6910259" cy="2400235"/>
          </a:xfrm>
          <a:effectLst>
            <a:outerShdw blurRad="50800" dist="38100" dir="13500000" algn="br" rotWithShape="0">
              <a:prstClr val="black">
                <a:alpha val="40000"/>
              </a:prstClr>
            </a:outerShdw>
          </a:effectLst>
        </p:spPr>
        <p:txBody>
          <a:bodyPr/>
          <a:lstStyle/>
          <a:p>
            <a:r>
              <a:rPr lang="de-DE" sz="8000" dirty="0"/>
              <a:t>Auto</a:t>
            </a:r>
            <a:br>
              <a:rPr lang="de-DE" sz="8000" dirty="0"/>
            </a:br>
            <a:r>
              <a:rPr lang="de-DE" sz="8000" dirty="0"/>
              <a:t>	</a:t>
            </a:r>
            <a:r>
              <a:rPr lang="de-DE" sz="8000" dirty="0">
                <a:solidFill>
                  <a:srgbClr val="13A0D3"/>
                </a:solidFill>
              </a:rPr>
              <a:t>Car Plan</a:t>
            </a:r>
          </a:p>
        </p:txBody>
      </p:sp>
      <p:pic>
        <p:nvPicPr>
          <p:cNvPr id="3" name="Picture 2">
            <a:extLst>
              <a:ext uri="{FF2B5EF4-FFF2-40B4-BE49-F238E27FC236}">
                <a16:creationId xmlns:a16="http://schemas.microsoft.com/office/drawing/2014/main" id="{5997FA1D-9548-442E-8D25-2904975AC6AC}"/>
              </a:ext>
            </a:extLst>
          </p:cNvPr>
          <p:cNvPicPr>
            <a:picLocks noChangeAspect="1"/>
          </p:cNvPicPr>
          <p:nvPr/>
        </p:nvPicPr>
        <p:blipFill>
          <a:blip r:embed="rId2"/>
          <a:stretch>
            <a:fillRect/>
          </a:stretch>
        </p:blipFill>
        <p:spPr>
          <a:xfrm>
            <a:off x="6496595" y="0"/>
            <a:ext cx="5683416" cy="3316637"/>
          </a:xfrm>
          <a:prstGeom prst="rect">
            <a:avLst/>
          </a:prstGeom>
        </p:spPr>
      </p:pic>
    </p:spTree>
    <p:extLst>
      <p:ext uri="{BB962C8B-B14F-4D97-AF65-F5344CB8AC3E}">
        <p14:creationId xmlns:p14="http://schemas.microsoft.com/office/powerpoint/2010/main" val="4155701852"/>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4A817E4-52F2-465E-B6BF-E8C669B80413}"/>
              </a:ext>
            </a:extLst>
          </p:cNvPr>
          <p:cNvSpPr>
            <a:spLocks noGrp="1"/>
          </p:cNvSpPr>
          <p:nvPr>
            <p:ph type="title"/>
          </p:nvPr>
        </p:nvSpPr>
        <p:spPr>
          <a:xfrm>
            <a:off x="479427" y="489296"/>
            <a:ext cx="9324974" cy="887067"/>
          </a:xfrm>
        </p:spPr>
        <p:txBody>
          <a:bodyPr/>
          <a:lstStyle/>
          <a:p>
            <a:r>
              <a:rPr lang="de-DE" dirty="0"/>
              <a:t>Auto Car Plan: </a:t>
            </a:r>
            <a:r>
              <a:rPr lang="de-DE" dirty="0" err="1">
                <a:solidFill>
                  <a:srgbClr val="13A0D3"/>
                </a:solidFill>
              </a:rPr>
              <a:t>meerdere</a:t>
            </a:r>
            <a:r>
              <a:rPr lang="de-DE" dirty="0">
                <a:solidFill>
                  <a:srgbClr val="13A0D3"/>
                </a:solidFill>
              </a:rPr>
              <a:t> </a:t>
            </a:r>
            <a:r>
              <a:rPr lang="de-DE" dirty="0" err="1">
                <a:solidFill>
                  <a:srgbClr val="13A0D3"/>
                </a:solidFill>
              </a:rPr>
              <a:t>updates</a:t>
            </a:r>
            <a:endParaRPr lang="de-DE" dirty="0">
              <a:solidFill>
                <a:srgbClr val="13A0D3"/>
              </a:solidFill>
            </a:endParaRPr>
          </a:p>
        </p:txBody>
      </p:sp>
      <p:sp>
        <p:nvSpPr>
          <p:cNvPr id="7" name="Inhaltsplatzhalter 6">
            <a:extLst>
              <a:ext uri="{FF2B5EF4-FFF2-40B4-BE49-F238E27FC236}">
                <a16:creationId xmlns:a16="http://schemas.microsoft.com/office/drawing/2014/main" id="{48C1550A-2F41-4FBE-AB88-F739E650F224}"/>
              </a:ext>
            </a:extLst>
          </p:cNvPr>
          <p:cNvSpPr>
            <a:spLocks noGrp="1"/>
          </p:cNvSpPr>
          <p:nvPr>
            <p:ph idx="1"/>
          </p:nvPr>
        </p:nvSpPr>
        <p:spPr>
          <a:xfrm>
            <a:off x="545327" y="1240393"/>
            <a:ext cx="11233151" cy="4789487"/>
          </a:xfrm>
        </p:spPr>
        <p:txBody>
          <a:bodyPr/>
          <a:lstStyle/>
          <a:p>
            <a:pPr>
              <a:spcAft>
                <a:spcPts val="1200"/>
              </a:spcAft>
            </a:pPr>
            <a:r>
              <a:rPr lang="nl-BE" sz="1800" dirty="0">
                <a:effectLst/>
                <a:ea typeface="Calibri" panose="020F0502020204030204" pitchFamily="34" charset="0"/>
              </a:rPr>
              <a:t>Voor het product </a:t>
            </a:r>
            <a:r>
              <a:rPr lang="nl-BE" sz="1800" dirty="0" err="1">
                <a:effectLst/>
                <a:ea typeface="Calibri" panose="020F0502020204030204" pitchFamily="34" charset="0"/>
              </a:rPr>
              <a:t>Car</a:t>
            </a:r>
            <a:r>
              <a:rPr lang="nl-BE" sz="1800" dirty="0">
                <a:effectLst/>
                <a:ea typeface="Calibri" panose="020F0502020204030204" pitchFamily="34" charset="0"/>
              </a:rPr>
              <a:t> Plan waren er meerdere updates:</a:t>
            </a:r>
          </a:p>
          <a:p>
            <a:pPr marL="285750" indent="-285750">
              <a:spcAft>
                <a:spcPts val="1200"/>
              </a:spcAft>
              <a:buClr>
                <a:srgbClr val="13A0D3"/>
              </a:buClr>
              <a:buFont typeface="Wingdings" panose="05000000000000000000" pitchFamily="2" charset="2"/>
              <a:buChar char="§"/>
            </a:pPr>
            <a:r>
              <a:rPr lang="nl-BE" sz="1800" dirty="0">
                <a:effectLst/>
                <a:ea typeface="Calibri" panose="020F0502020204030204" pitchFamily="34" charset="0"/>
              </a:rPr>
              <a:t>Toevoeging van een nieuwe </a:t>
            </a:r>
            <a:r>
              <a:rPr lang="nl-BE" sz="1800" b="1" dirty="0">
                <a:effectLst/>
                <a:ea typeface="Calibri" panose="020F0502020204030204" pitchFamily="34" charset="0"/>
              </a:rPr>
              <a:t>omniumformule: 36 maanden</a:t>
            </a:r>
          </a:p>
          <a:p>
            <a:pPr marL="285750" indent="-285750">
              <a:spcAft>
                <a:spcPts val="1200"/>
              </a:spcAft>
              <a:buClr>
                <a:srgbClr val="13A0D3"/>
              </a:buClr>
              <a:buFont typeface="Wingdings" panose="05000000000000000000" pitchFamily="2" charset="2"/>
              <a:buChar char="§"/>
            </a:pPr>
            <a:r>
              <a:rPr lang="nl-BE" sz="1800" b="1" dirty="0">
                <a:effectLst/>
                <a:ea typeface="Calibri" panose="020F0502020204030204" pitchFamily="34" charset="0"/>
              </a:rPr>
              <a:t>Klantvriendelijkheid</a:t>
            </a:r>
            <a:r>
              <a:rPr lang="nl-BE" sz="1800" dirty="0">
                <a:effectLst/>
                <a:ea typeface="Calibri" panose="020F0502020204030204" pitchFamily="34" charset="0"/>
              </a:rPr>
              <a:t>: vereenvoudiging in de formulering, met toevoeging van expliciete dekkingen en voorbeelden voor omnium</a:t>
            </a:r>
          </a:p>
          <a:p>
            <a:pPr marL="285750" indent="-285750">
              <a:spcAft>
                <a:spcPts val="1200"/>
              </a:spcAft>
              <a:buClr>
                <a:srgbClr val="13A0D3"/>
              </a:buClr>
              <a:buFont typeface="Wingdings" panose="05000000000000000000" pitchFamily="2" charset="2"/>
              <a:buChar char="§"/>
            </a:pPr>
            <a:r>
              <a:rPr lang="nl-BE" sz="1800" b="1" dirty="0">
                <a:effectLst/>
                <a:ea typeface="Calibri" panose="020F0502020204030204" pitchFamily="34" charset="0"/>
              </a:rPr>
              <a:t>Onderscheid dekkingen</a:t>
            </a:r>
            <a:r>
              <a:rPr lang="nl-BE" sz="1800" dirty="0">
                <a:effectLst/>
                <a:ea typeface="Calibri" panose="020F0502020204030204" pitchFamily="34" charset="0"/>
              </a:rPr>
              <a:t>: </a:t>
            </a:r>
            <a:r>
              <a:rPr lang="nl-BE" sz="1800" dirty="0"/>
              <a:t>de </a:t>
            </a:r>
            <a:r>
              <a:rPr lang="nl-BE" sz="1800"/>
              <a:t>polisvoorwaarden zijn dezelfde, </a:t>
            </a:r>
            <a:r>
              <a:rPr lang="nl-BE" sz="1800" dirty="0"/>
              <a:t>ongeacht de afschrijvingsformule Gold, Gold 24 etc.</a:t>
            </a:r>
            <a:r>
              <a:rPr lang="nl-BE" sz="1800" dirty="0">
                <a:effectLst/>
                <a:ea typeface="Calibri" panose="020F0502020204030204" pitchFamily="34" charset="0"/>
              </a:rPr>
              <a:t> Tariefverfijning door het optimaliseren van segmentatie.</a:t>
            </a:r>
          </a:p>
          <a:p>
            <a:pPr marL="285750" indent="-285750">
              <a:spcAft>
                <a:spcPts val="1200"/>
              </a:spcAft>
              <a:buClr>
                <a:srgbClr val="13A0D3"/>
              </a:buClr>
              <a:buFont typeface="Wingdings" panose="05000000000000000000" pitchFamily="2" charset="2"/>
              <a:buChar char="§"/>
            </a:pPr>
            <a:r>
              <a:rPr lang="nl-BE" sz="1800" dirty="0">
                <a:effectLst/>
                <a:ea typeface="Calibri" panose="020F0502020204030204" pitchFamily="34" charset="0"/>
              </a:rPr>
              <a:t>De voorwaarden </a:t>
            </a:r>
            <a:r>
              <a:rPr lang="nl-BE" sz="1800" b="1" dirty="0">
                <a:effectLst/>
                <a:ea typeface="Calibri" panose="020F0502020204030204" pitchFamily="34" charset="0"/>
              </a:rPr>
              <a:t>Omnium/</a:t>
            </a:r>
            <a:r>
              <a:rPr lang="nl-BE" sz="1800" b="1" dirty="0" err="1">
                <a:effectLst/>
                <a:ea typeface="Calibri" panose="020F0502020204030204" pitchFamily="34" charset="0"/>
              </a:rPr>
              <a:t>Bradinaglas</a:t>
            </a:r>
            <a:r>
              <a:rPr lang="nl-BE" sz="1800" b="1" dirty="0">
                <a:effectLst/>
                <a:ea typeface="Calibri" panose="020F0502020204030204" pitchFamily="34" charset="0"/>
              </a:rPr>
              <a:t> </a:t>
            </a:r>
            <a:br>
              <a:rPr lang="nl-BE" sz="1800" dirty="0">
                <a:ea typeface="Calibri" panose="020F0502020204030204" pitchFamily="34" charset="0"/>
              </a:rPr>
            </a:br>
            <a:r>
              <a:rPr lang="nl-BE" sz="1800" dirty="0">
                <a:effectLst/>
                <a:ea typeface="Calibri" panose="020F0502020204030204" pitchFamily="34" charset="0"/>
              </a:rPr>
              <a:t>werden recent gealigneerd voor </a:t>
            </a:r>
            <a:br>
              <a:rPr lang="nl-BE" sz="1800" dirty="0">
                <a:effectLst/>
                <a:ea typeface="Calibri" panose="020F0502020204030204" pitchFamily="34" charset="0"/>
              </a:rPr>
            </a:br>
            <a:r>
              <a:rPr lang="nl-BE" sz="1800" dirty="0">
                <a:effectLst/>
                <a:ea typeface="Calibri" panose="020F0502020204030204" pitchFamily="34" charset="0"/>
              </a:rPr>
              <a:t>alle productformules.</a:t>
            </a:r>
          </a:p>
          <a:p>
            <a:pPr>
              <a:spcAft>
                <a:spcPts val="1200"/>
              </a:spcAft>
            </a:pPr>
            <a:endParaRPr lang="nl-BE" sz="1800" dirty="0">
              <a:ea typeface="Calibri" panose="020F0502020204030204" pitchFamily="34" charset="0"/>
            </a:endParaRPr>
          </a:p>
          <a:p>
            <a:pPr>
              <a:spcAft>
                <a:spcPts val="1200"/>
              </a:spcAft>
            </a:pPr>
            <a:endParaRPr lang="nl-BE" sz="1800" dirty="0">
              <a:effectLst/>
              <a:ea typeface="Calibri" panose="020F0502020204030204" pitchFamily="34" charset="0"/>
            </a:endParaRPr>
          </a:p>
        </p:txBody>
      </p:sp>
      <p:sp>
        <p:nvSpPr>
          <p:cNvPr id="5" name="Foliennummernplatzhalter 4">
            <a:extLst>
              <a:ext uri="{FF2B5EF4-FFF2-40B4-BE49-F238E27FC236}">
                <a16:creationId xmlns:a16="http://schemas.microsoft.com/office/drawing/2014/main" id="{45E28CDE-B077-4102-BD46-8FEF4C2D7A5A}"/>
              </a:ext>
            </a:extLst>
          </p:cNvPr>
          <p:cNvSpPr>
            <a:spLocks noGrp="1"/>
          </p:cNvSpPr>
          <p:nvPr>
            <p:ph type="sldNum" sz="quarter" idx="11"/>
          </p:nvPr>
        </p:nvSpPr>
        <p:spPr>
          <a:xfrm>
            <a:off x="11443580" y="6372000"/>
            <a:ext cx="268995" cy="144000"/>
          </a:xfrm>
        </p:spPr>
        <p:txBody>
          <a:bodyPr/>
          <a:lstStyle/>
          <a:p>
            <a:pPr marL="0" marR="0" lvl="0" indent="0" algn="r" defTabSz="914205" rtl="0" eaLnBrk="1" fontAlgn="auto" latinLnBrk="0" hangingPunct="1">
              <a:lnSpc>
                <a:spcPts val="1000"/>
              </a:lnSpc>
              <a:spcBef>
                <a:spcPts val="0"/>
              </a:spcBef>
              <a:spcAft>
                <a:spcPts val="0"/>
              </a:spcAft>
              <a:buClrTx/>
              <a:buSzTx/>
              <a:buFontTx/>
              <a:buNone/>
              <a:tabLst/>
              <a:defRPr/>
            </a:pPr>
            <a:fld id="{56C449F3-BD9D-48DC-BFF1-0F66671DA7C6}" type="slidenum">
              <a:rPr kumimoji="0" lang="de-DE" sz="800" b="1" i="0" u="none" strike="noStrike" kern="1200" cap="none" spc="0" normalizeH="0" baseline="0" noProof="0" smtClean="0">
                <a:ln>
                  <a:noFill/>
                </a:ln>
                <a:solidFill>
                  <a:srgbClr val="003781"/>
                </a:solidFill>
                <a:effectLst/>
                <a:uLnTx/>
                <a:uFillTx/>
                <a:latin typeface="Arial" panose="020B0604020202020204"/>
                <a:ea typeface="+mn-ea"/>
                <a:cs typeface="+mn-cs"/>
              </a:rPr>
              <a:pPr marL="0" marR="0" lvl="0" indent="0" algn="r" defTabSz="914205" rtl="0" eaLnBrk="1" fontAlgn="auto" latinLnBrk="0" hangingPunct="1">
                <a:lnSpc>
                  <a:spcPts val="1000"/>
                </a:lnSpc>
                <a:spcBef>
                  <a:spcPts val="0"/>
                </a:spcBef>
                <a:spcAft>
                  <a:spcPts val="0"/>
                </a:spcAft>
                <a:buClrTx/>
                <a:buSzTx/>
                <a:buFontTx/>
                <a:buNone/>
                <a:tabLst/>
                <a:defRPr/>
              </a:pPr>
              <a:t>25</a:t>
            </a:fld>
            <a:endParaRPr kumimoji="0" lang="de-DE" sz="800" b="1" i="0" u="none" strike="noStrike" kern="1200" cap="none" spc="0" normalizeH="0" baseline="0" noProof="0">
              <a:ln>
                <a:noFill/>
              </a:ln>
              <a:solidFill>
                <a:srgbClr val="003781"/>
              </a:solidFill>
              <a:effectLst/>
              <a:uLnTx/>
              <a:uFillTx/>
              <a:latin typeface="Arial" panose="020B0604020202020204"/>
              <a:ea typeface="+mn-ea"/>
              <a:cs typeface="+mn-cs"/>
            </a:endParaRPr>
          </a:p>
        </p:txBody>
      </p:sp>
      <p:graphicFrame>
        <p:nvGraphicFramePr>
          <p:cNvPr id="2" name="Table 1">
            <a:extLst>
              <a:ext uri="{FF2B5EF4-FFF2-40B4-BE49-F238E27FC236}">
                <a16:creationId xmlns:a16="http://schemas.microsoft.com/office/drawing/2014/main" id="{FDE383FC-775D-4EC7-836C-A23066A31E79}"/>
              </a:ext>
            </a:extLst>
          </p:cNvPr>
          <p:cNvGraphicFramePr>
            <a:graphicFrameLocks noGrp="1"/>
          </p:cNvGraphicFramePr>
          <p:nvPr>
            <p:extLst>
              <p:ext uri="{D42A27DB-BD31-4B8C-83A1-F6EECF244321}">
                <p14:modId xmlns:p14="http://schemas.microsoft.com/office/powerpoint/2010/main" val="3761321407"/>
              </p:ext>
            </p:extLst>
          </p:nvPr>
        </p:nvGraphicFramePr>
        <p:xfrm>
          <a:off x="4972998" y="3430580"/>
          <a:ext cx="6540501" cy="3095625"/>
        </p:xfrm>
        <a:graphic>
          <a:graphicData uri="http://schemas.openxmlformats.org/drawingml/2006/table">
            <a:tbl>
              <a:tblPr>
                <a:tableStyleId>{5C22544A-7EE6-4342-B048-85BDC9FD1C3A}</a:tableStyleId>
              </a:tblPr>
              <a:tblGrid>
                <a:gridCol w="1039886">
                  <a:extLst>
                    <a:ext uri="{9D8B030D-6E8A-4147-A177-3AD203B41FA5}">
                      <a16:colId xmlns:a16="http://schemas.microsoft.com/office/drawing/2014/main" val="2824340218"/>
                    </a:ext>
                  </a:extLst>
                </a:gridCol>
                <a:gridCol w="900389">
                  <a:extLst>
                    <a:ext uri="{9D8B030D-6E8A-4147-A177-3AD203B41FA5}">
                      <a16:colId xmlns:a16="http://schemas.microsoft.com/office/drawing/2014/main" val="3959836012"/>
                    </a:ext>
                  </a:extLst>
                </a:gridCol>
                <a:gridCol w="979648">
                  <a:extLst>
                    <a:ext uri="{9D8B030D-6E8A-4147-A177-3AD203B41FA5}">
                      <a16:colId xmlns:a16="http://schemas.microsoft.com/office/drawing/2014/main" val="1849133715"/>
                    </a:ext>
                  </a:extLst>
                </a:gridCol>
                <a:gridCol w="1207916">
                  <a:extLst>
                    <a:ext uri="{9D8B030D-6E8A-4147-A177-3AD203B41FA5}">
                      <a16:colId xmlns:a16="http://schemas.microsoft.com/office/drawing/2014/main" val="2548395671"/>
                    </a:ext>
                  </a:extLst>
                </a:gridCol>
                <a:gridCol w="1207916">
                  <a:extLst>
                    <a:ext uri="{9D8B030D-6E8A-4147-A177-3AD203B41FA5}">
                      <a16:colId xmlns:a16="http://schemas.microsoft.com/office/drawing/2014/main" val="194310460"/>
                    </a:ext>
                  </a:extLst>
                </a:gridCol>
                <a:gridCol w="1204746">
                  <a:extLst>
                    <a:ext uri="{9D8B030D-6E8A-4147-A177-3AD203B41FA5}">
                      <a16:colId xmlns:a16="http://schemas.microsoft.com/office/drawing/2014/main" val="804634245"/>
                    </a:ext>
                  </a:extLst>
                </a:gridCol>
              </a:tblGrid>
              <a:tr h="200025">
                <a:tc>
                  <a:txBody>
                    <a:bodyPr/>
                    <a:lstStyle/>
                    <a:p>
                      <a:pPr algn="l" fontAlgn="b"/>
                      <a:r>
                        <a:rPr lang="nl-BE" sz="1200" u="none" strike="noStrike" dirty="0">
                          <a:effectLst/>
                        </a:rPr>
                        <a:t> </a:t>
                      </a:r>
                      <a:endParaRPr lang="nl-BE" sz="12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nl-BE" sz="1200" u="none" strike="noStrike">
                          <a:effectLst/>
                        </a:rPr>
                        <a:t>Security</a:t>
                      </a:r>
                      <a:endParaRPr lang="nl-BE" sz="1200" b="1" i="1"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nl-BE" sz="1200" u="none" strike="noStrike">
                          <a:effectLst/>
                        </a:rPr>
                        <a:t>Safety</a:t>
                      </a:r>
                      <a:endParaRPr lang="nl-BE" sz="1200" b="1" i="1"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nl-BE" sz="1200" u="none" strike="noStrike">
                          <a:effectLst/>
                        </a:rPr>
                        <a:t>Gold</a:t>
                      </a:r>
                      <a:endParaRPr lang="nl-BE" sz="1200" b="1" i="1"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nl-BE" sz="1200" u="none" strike="noStrike">
                          <a:effectLst/>
                        </a:rPr>
                        <a:t>Gold 24</a:t>
                      </a:r>
                      <a:endParaRPr lang="nl-BE" sz="1200" b="1" i="1"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nl-BE" sz="1200" u="none" strike="noStrike">
                          <a:effectLst/>
                        </a:rPr>
                        <a:t>36 Maanden</a:t>
                      </a:r>
                      <a:endParaRPr lang="nl-BE" sz="1200" b="1" i="1"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11373112"/>
                  </a:ext>
                </a:extLst>
              </a:tr>
              <a:tr h="190500">
                <a:tc>
                  <a:txBody>
                    <a:bodyPr/>
                    <a:lstStyle/>
                    <a:p>
                      <a:pPr algn="ctr" fontAlgn="ctr"/>
                      <a:r>
                        <a:rPr lang="nl-BE" sz="1100" u="none" strike="noStrike" dirty="0">
                          <a:effectLst/>
                        </a:rPr>
                        <a:t>leeftijd voertuig</a:t>
                      </a:r>
                      <a:endParaRPr lang="nl-BE" sz="11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nl-BE" sz="1100" u="none" strike="noStrike">
                          <a:effectLst/>
                        </a:rPr>
                        <a:t>&lt; 5 jaar</a:t>
                      </a:r>
                      <a:endParaRPr lang="nl-BE" sz="1100" b="0" i="1"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nl-BE" sz="1100" u="none" strike="noStrike">
                          <a:effectLst/>
                        </a:rPr>
                        <a:t>&lt; 2 jaar</a:t>
                      </a:r>
                      <a:endParaRPr lang="nl-BE" sz="1100" b="0" i="1"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nl-BE" sz="1100" u="none" strike="noStrike">
                          <a:effectLst/>
                        </a:rPr>
                        <a:t>nieuwe voertuigen</a:t>
                      </a:r>
                      <a:endParaRPr lang="nl-BE" sz="1100" b="0" i="1"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nl-BE" sz="1100" u="none" strike="noStrike">
                          <a:effectLst/>
                        </a:rPr>
                        <a:t>nieuwe voertuigen</a:t>
                      </a:r>
                      <a:endParaRPr lang="nl-BE" sz="1100" b="0" i="1"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nl-BE" sz="1100" u="none" strike="noStrike">
                          <a:effectLst/>
                        </a:rPr>
                        <a:t>nieuwe voertuigen</a:t>
                      </a:r>
                      <a:endParaRPr lang="nl-BE" sz="1100" b="0" i="1"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41891054"/>
                  </a:ext>
                </a:extLst>
              </a:tr>
              <a:tr h="1143000">
                <a:tc>
                  <a:txBody>
                    <a:bodyPr/>
                    <a:lstStyle/>
                    <a:p>
                      <a:pPr algn="ctr" fontAlgn="ctr"/>
                      <a:r>
                        <a:rPr lang="nl-BE" sz="1100" u="none" strike="noStrike" dirty="0">
                          <a:effectLst/>
                        </a:rPr>
                        <a:t>Afschrijving</a:t>
                      </a:r>
                      <a:endParaRPr lang="nl-BE" sz="11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nl-BE" sz="1100" u="none" strike="noStrike">
                          <a:effectLst/>
                        </a:rPr>
                        <a:t>  -1,5 %/maand</a:t>
                      </a:r>
                      <a:endParaRPr lang="nl-BE" sz="1100" b="0" i="1"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nl-BE" sz="1100" u="none" strike="noStrike">
                          <a:effectLst/>
                        </a:rPr>
                        <a:t>100 % tot 6 maanden, 1 % vanaf de 7de maand, 1,5 % vanaf de 36ste maand</a:t>
                      </a:r>
                      <a:endParaRPr lang="nl-BE" sz="1100" b="0" i="1"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nl-BE" sz="1100" u="none" strike="noStrike">
                          <a:effectLst/>
                        </a:rPr>
                        <a:t>100 % tot 18 maanden, 1,5 % vanf de 19de maand.</a:t>
                      </a:r>
                      <a:endParaRPr lang="nl-BE" sz="1100" b="0" i="1"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nl-BE" sz="1100" u="none" strike="noStrike">
                          <a:effectLst/>
                        </a:rPr>
                        <a:t>100 % tot 24 maanden, 1 % vanaf de 25ste maand</a:t>
                      </a:r>
                      <a:endParaRPr lang="nl-BE" sz="1100" b="0" i="1"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nl-BE" sz="1100" u="none" strike="noStrike">
                          <a:effectLst/>
                        </a:rPr>
                        <a:t>100 % tot 36 maanden, 1 % vanaf de 37ste maand</a:t>
                      </a:r>
                      <a:endParaRPr lang="nl-BE" sz="1100" b="0" i="1"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57294434"/>
                  </a:ext>
                </a:extLst>
              </a:tr>
              <a:tr h="409575">
                <a:tc rowSpan="4">
                  <a:txBody>
                    <a:bodyPr/>
                    <a:lstStyle/>
                    <a:p>
                      <a:pPr algn="ctr" fontAlgn="ctr"/>
                      <a:r>
                        <a:rPr lang="nl-BE" sz="1100" u="none" strike="noStrike">
                          <a:effectLst/>
                        </a:rPr>
                        <a:t>Bijzondere Troeven</a:t>
                      </a:r>
                      <a:endParaRPr lang="nl-BE" sz="1100" b="1" i="1" u="none" strike="noStrike">
                        <a:solidFill>
                          <a:srgbClr val="000000"/>
                        </a:solidFill>
                        <a:effectLst/>
                        <a:latin typeface="Calibri" panose="020F0502020204030204" pitchFamily="34" charset="0"/>
                      </a:endParaRPr>
                    </a:p>
                  </a:txBody>
                  <a:tcPr marL="9525" marR="9525" marT="9525" marB="0" anchor="ctr"/>
                </a:tc>
                <a:tc gridSpan="5">
                  <a:txBody>
                    <a:bodyPr/>
                    <a:lstStyle/>
                    <a:p>
                      <a:pPr algn="ctr" fontAlgn="ctr"/>
                      <a:r>
                        <a:rPr lang="nl-BE" sz="1100" u="none" strike="noStrike" dirty="0">
                          <a:effectLst/>
                        </a:rPr>
                        <a:t>Vergoeding van 35,-- € per dag met een maximum van 20 dagen bij Diefstal.</a:t>
                      </a:r>
                      <a:endParaRPr lang="nl-BE" sz="1100" b="0" i="1"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876037186"/>
                  </a:ext>
                </a:extLst>
              </a:tr>
              <a:tr h="190500">
                <a:tc vMerge="1">
                  <a:txBody>
                    <a:bodyPr/>
                    <a:lstStyle/>
                    <a:p>
                      <a:endParaRPr lang="nl-BE"/>
                    </a:p>
                  </a:txBody>
                  <a:tcPr/>
                </a:tc>
                <a:tc gridSpan="5">
                  <a:txBody>
                    <a:bodyPr/>
                    <a:lstStyle/>
                    <a:p>
                      <a:pPr algn="ctr" fontAlgn="b"/>
                      <a:r>
                        <a:rPr lang="nl-BE" sz="1100" u="none" strike="noStrike">
                          <a:effectLst/>
                        </a:rPr>
                        <a:t>Gratis verzekering Antidiefstal en Inschrijvingstaks</a:t>
                      </a:r>
                      <a:endParaRPr lang="nl-BE" sz="1100" b="0" i="1" u="none" strike="noStrike">
                        <a:solidFill>
                          <a:srgbClr val="000000"/>
                        </a:solidFill>
                        <a:effectLst/>
                        <a:latin typeface="Calibri" panose="020F0502020204030204" pitchFamily="34" charset="0"/>
                      </a:endParaRPr>
                    </a:p>
                  </a:txBody>
                  <a:tcPr marL="9525" marR="9525" marT="9525" marB="0" anchor="b"/>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418443028"/>
                  </a:ext>
                </a:extLst>
              </a:tr>
              <a:tr h="371475">
                <a:tc vMerge="1">
                  <a:txBody>
                    <a:bodyPr/>
                    <a:lstStyle/>
                    <a:p>
                      <a:endParaRPr lang="nl-BE"/>
                    </a:p>
                  </a:txBody>
                  <a:tcPr/>
                </a:tc>
                <a:tc gridSpan="5">
                  <a:txBody>
                    <a:bodyPr/>
                    <a:lstStyle/>
                    <a:p>
                      <a:pPr algn="ctr" fontAlgn="ctr"/>
                      <a:r>
                        <a:rPr lang="nl-BE" sz="1100" u="none" strike="noStrike">
                          <a:effectLst/>
                        </a:rPr>
                        <a:t>Vergoeding als 'totaal verlies' indien de kosten &gt; 2/3 van de verzekerde waarde.</a:t>
                      </a:r>
                      <a:endParaRPr lang="nl-BE" sz="1100" b="0" i="1"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536855160"/>
                  </a:ext>
                </a:extLst>
              </a:tr>
              <a:tr h="590550">
                <a:tc vMerge="1">
                  <a:txBody>
                    <a:bodyPr/>
                    <a:lstStyle/>
                    <a:p>
                      <a:endParaRPr lang="nl-BE"/>
                    </a:p>
                  </a:txBody>
                  <a:tcPr/>
                </a:tc>
                <a:tc gridSpan="5">
                  <a:txBody>
                    <a:bodyPr/>
                    <a:lstStyle/>
                    <a:p>
                      <a:pPr algn="ctr" fontAlgn="ctr"/>
                      <a:r>
                        <a:rPr lang="nl-BE" sz="1100" u="none" strike="noStrike" dirty="0">
                          <a:effectLst/>
                        </a:rPr>
                        <a:t>Tanken van verkeerde brandstof zonder mechanische schade : vergoeding van slepen naar garage zonder vrijstelling.</a:t>
                      </a:r>
                      <a:endParaRPr lang="nl-BE" sz="1100" b="0" i="1"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3695194943"/>
                  </a:ext>
                </a:extLst>
              </a:tr>
            </a:tbl>
          </a:graphicData>
        </a:graphic>
      </p:graphicFrame>
      <p:sp>
        <p:nvSpPr>
          <p:cNvPr id="4" name="Rectangle 3">
            <a:extLst>
              <a:ext uri="{FF2B5EF4-FFF2-40B4-BE49-F238E27FC236}">
                <a16:creationId xmlns:a16="http://schemas.microsoft.com/office/drawing/2014/main" id="{40661386-F491-4E1B-8718-FAA092EA3B14}"/>
              </a:ext>
            </a:extLst>
          </p:cNvPr>
          <p:cNvSpPr/>
          <p:nvPr/>
        </p:nvSpPr>
        <p:spPr>
          <a:xfrm>
            <a:off x="4962365" y="3419947"/>
            <a:ext cx="6540501" cy="3095625"/>
          </a:xfrm>
          <a:prstGeom prst="rect">
            <a:avLst/>
          </a:prstGeom>
          <a:noFill/>
          <a:ln>
            <a:solidFill>
              <a:srgbClr val="13A0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Rectangle 2">
            <a:extLst>
              <a:ext uri="{FF2B5EF4-FFF2-40B4-BE49-F238E27FC236}">
                <a16:creationId xmlns:a16="http://schemas.microsoft.com/office/drawing/2014/main" id="{26C91BFE-4307-4868-B9C2-1839A3F38788}"/>
              </a:ext>
            </a:extLst>
          </p:cNvPr>
          <p:cNvSpPr/>
          <p:nvPr/>
        </p:nvSpPr>
        <p:spPr>
          <a:xfrm>
            <a:off x="10302844" y="3429000"/>
            <a:ext cx="1204110" cy="41872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Star: 5 Points 7">
            <a:extLst>
              <a:ext uri="{FF2B5EF4-FFF2-40B4-BE49-F238E27FC236}">
                <a16:creationId xmlns:a16="http://schemas.microsoft.com/office/drawing/2014/main" id="{989F5ADE-FA05-4719-9A5C-E7B8BB5176CC}"/>
              </a:ext>
            </a:extLst>
          </p:cNvPr>
          <p:cNvSpPr/>
          <p:nvPr/>
        </p:nvSpPr>
        <p:spPr>
          <a:xfrm>
            <a:off x="11305414" y="3121335"/>
            <a:ext cx="545326" cy="513801"/>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50" dirty="0"/>
          </a:p>
        </p:txBody>
      </p:sp>
      <p:sp>
        <p:nvSpPr>
          <p:cNvPr id="9" name="Oval 8">
            <a:extLst>
              <a:ext uri="{FF2B5EF4-FFF2-40B4-BE49-F238E27FC236}">
                <a16:creationId xmlns:a16="http://schemas.microsoft.com/office/drawing/2014/main" id="{0FAFB4C9-146C-414E-A20E-026375E4CEF7}"/>
              </a:ext>
            </a:extLst>
          </p:cNvPr>
          <p:cNvSpPr/>
          <p:nvPr/>
        </p:nvSpPr>
        <p:spPr>
          <a:xfrm rot="20544010">
            <a:off x="1350748" y="4712578"/>
            <a:ext cx="3132787" cy="1399592"/>
          </a:xfrm>
          <a:prstGeom prst="ellipse">
            <a:avLst/>
          </a:prstGeom>
          <a:solidFill>
            <a:srgbClr val="F86200"/>
          </a:solidFill>
          <a:ln>
            <a:noFill/>
          </a:ln>
          <a:effectLst>
            <a:outerShdw blurRad="76200" dir="18900000" sy="23000" kx="-1200000" algn="bl"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All-in </a:t>
            </a:r>
            <a:r>
              <a:rPr lang="nl-BE" dirty="0" err="1"/>
              <a:t>One</a:t>
            </a:r>
            <a:endParaRPr lang="nl-BE" dirty="0"/>
          </a:p>
          <a:p>
            <a:pPr algn="ctr"/>
            <a:r>
              <a:rPr lang="nl-BE" dirty="0"/>
              <a:t>met vrijstellingsvoordeel</a:t>
            </a:r>
          </a:p>
        </p:txBody>
      </p:sp>
      <p:sp>
        <p:nvSpPr>
          <p:cNvPr id="10" name="TextBox 9">
            <a:extLst>
              <a:ext uri="{FF2B5EF4-FFF2-40B4-BE49-F238E27FC236}">
                <a16:creationId xmlns:a16="http://schemas.microsoft.com/office/drawing/2014/main" id="{2DD4A408-DB31-49D6-B0D2-381FB600D14A}"/>
              </a:ext>
            </a:extLst>
          </p:cNvPr>
          <p:cNvSpPr txBox="1"/>
          <p:nvPr/>
        </p:nvSpPr>
        <p:spPr>
          <a:xfrm>
            <a:off x="3974472" y="176687"/>
            <a:ext cx="914400" cy="914400"/>
          </a:xfrm>
          <a:prstGeom prst="rect">
            <a:avLst/>
          </a:prstGeom>
          <a:noFill/>
        </p:spPr>
        <p:txBody>
          <a:bodyPr wrap="none" lIns="0" tIns="0" rIns="0" bIns="0" rtlCol="0" anchor="t" anchorCtr="0">
            <a:noAutofit/>
          </a:bodyPr>
          <a:lstStyle/>
          <a:p>
            <a:pPr algn="l"/>
            <a:endParaRPr lang="nl-BE" sz="1600" dirty="0">
              <a:solidFill>
                <a:schemeClr val="bg1"/>
              </a:solidFill>
            </a:endParaRPr>
          </a:p>
        </p:txBody>
      </p:sp>
    </p:spTree>
    <p:extLst>
      <p:ext uri="{BB962C8B-B14F-4D97-AF65-F5344CB8AC3E}">
        <p14:creationId xmlns:p14="http://schemas.microsoft.com/office/powerpoint/2010/main" val="2723684172"/>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7AD26D70-5616-4C05-9FA2-2E55246088AA}"/>
              </a:ext>
            </a:extLst>
          </p:cNvPr>
          <p:cNvSpPr>
            <a:spLocks noGrp="1"/>
          </p:cNvSpPr>
          <p:nvPr>
            <p:ph type="ctrTitle"/>
          </p:nvPr>
        </p:nvSpPr>
        <p:spPr>
          <a:xfrm>
            <a:off x="1090728" y="2228882"/>
            <a:ext cx="10962168" cy="2400235"/>
          </a:xfrm>
        </p:spPr>
        <p:txBody>
          <a:bodyPr/>
          <a:lstStyle/>
          <a:p>
            <a:r>
              <a:rPr lang="de-DE" sz="6600" dirty="0"/>
              <a:t>4. P&amp;C </a:t>
            </a:r>
            <a:r>
              <a:rPr lang="de-DE" sz="6600" dirty="0">
                <a:solidFill>
                  <a:srgbClr val="13A0D3"/>
                </a:solidFill>
              </a:rPr>
              <a:t>KMO-</a:t>
            </a:r>
            <a:r>
              <a:rPr lang="de-DE" sz="6600" dirty="0" err="1">
                <a:solidFill>
                  <a:srgbClr val="13A0D3"/>
                </a:solidFill>
              </a:rPr>
              <a:t>aanpak</a:t>
            </a:r>
            <a:endParaRPr lang="de-DE" sz="6600" dirty="0">
              <a:solidFill>
                <a:srgbClr val="13A0D3"/>
              </a:solidFill>
            </a:endParaRPr>
          </a:p>
        </p:txBody>
      </p:sp>
      <p:sp>
        <p:nvSpPr>
          <p:cNvPr id="4" name="TextBox 3">
            <a:extLst>
              <a:ext uri="{FF2B5EF4-FFF2-40B4-BE49-F238E27FC236}">
                <a16:creationId xmlns:a16="http://schemas.microsoft.com/office/drawing/2014/main" id="{87A33637-10B4-4398-8BA2-01BC7291B7E7}"/>
              </a:ext>
            </a:extLst>
          </p:cNvPr>
          <p:cNvSpPr txBox="1"/>
          <p:nvPr/>
        </p:nvSpPr>
        <p:spPr>
          <a:xfrm>
            <a:off x="3741910" y="5117175"/>
            <a:ext cx="6096000" cy="584775"/>
          </a:xfrm>
          <a:prstGeom prst="rect">
            <a:avLst/>
          </a:prstGeom>
          <a:noFill/>
        </p:spPr>
        <p:txBody>
          <a:bodyPr wrap="square">
            <a:spAutoFit/>
          </a:bodyPr>
          <a:lstStyle/>
          <a:p>
            <a:pPr marL="285750" indent="-285750">
              <a:buFont typeface="Wingdings" panose="05000000000000000000" pitchFamily="2" charset="2"/>
              <a:buChar char="ü"/>
            </a:pPr>
            <a:r>
              <a:rPr lang="fr-BE" sz="3200" dirty="0"/>
              <a:t>SME Value Chain</a:t>
            </a:r>
            <a:endParaRPr lang="nl-BE" sz="3200" dirty="0"/>
          </a:p>
        </p:txBody>
      </p:sp>
    </p:spTree>
    <p:extLst>
      <p:ext uri="{BB962C8B-B14F-4D97-AF65-F5344CB8AC3E}">
        <p14:creationId xmlns:p14="http://schemas.microsoft.com/office/powerpoint/2010/main" val="2710401428"/>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B28435B2-44EB-4D91-BA61-E288EF9F8394}"/>
              </a:ext>
            </a:extLst>
          </p:cNvPr>
          <p:cNvSpPr>
            <a:spLocks noGrp="1"/>
          </p:cNvSpPr>
          <p:nvPr>
            <p:ph type="title"/>
          </p:nvPr>
        </p:nvSpPr>
        <p:spPr>
          <a:xfrm>
            <a:off x="479424" y="535766"/>
            <a:ext cx="9324974" cy="932854"/>
          </a:xfrm>
        </p:spPr>
        <p:txBody>
          <a:bodyPr/>
          <a:lstStyle/>
          <a:p>
            <a:r>
              <a:rPr lang="de-DE" dirty="0"/>
              <a:t>SME </a:t>
            </a:r>
            <a:r>
              <a:rPr lang="de-DE" dirty="0">
                <a:solidFill>
                  <a:srgbClr val="13A0D3"/>
                </a:solidFill>
              </a:rPr>
              <a:t>Value Chain</a:t>
            </a:r>
          </a:p>
        </p:txBody>
      </p:sp>
      <p:sp>
        <p:nvSpPr>
          <p:cNvPr id="17" name="Inhaltsplatzhalter 16">
            <a:extLst>
              <a:ext uri="{FF2B5EF4-FFF2-40B4-BE49-F238E27FC236}">
                <a16:creationId xmlns:a16="http://schemas.microsoft.com/office/drawing/2014/main" id="{FC237C14-376C-4763-B772-90837B09F172}"/>
              </a:ext>
            </a:extLst>
          </p:cNvPr>
          <p:cNvSpPr>
            <a:spLocks noGrp="1"/>
          </p:cNvSpPr>
          <p:nvPr>
            <p:ph idx="1"/>
          </p:nvPr>
        </p:nvSpPr>
        <p:spPr>
          <a:xfrm>
            <a:off x="479424" y="1250156"/>
            <a:ext cx="11233151" cy="4357687"/>
          </a:xfrm>
        </p:spPr>
        <p:txBody>
          <a:bodyPr/>
          <a:lstStyle/>
          <a:p>
            <a:r>
              <a:rPr lang="nl-BE" sz="1800" dirty="0"/>
              <a:t>Onze ambities voor </a:t>
            </a:r>
            <a:r>
              <a:rPr lang="nl-BE" sz="1800" dirty="0" err="1"/>
              <a:t>KMO’s</a:t>
            </a:r>
            <a:r>
              <a:rPr lang="nl-BE" sz="1800" dirty="0"/>
              <a:t> in P&amp;C in België </a:t>
            </a:r>
          </a:p>
          <a:p>
            <a:r>
              <a:rPr lang="nl-BE" sz="1800" dirty="0"/>
              <a:t> </a:t>
            </a:r>
          </a:p>
          <a:p>
            <a:pPr marL="342900" indent="-342900">
              <a:buClr>
                <a:srgbClr val="13A0D3"/>
              </a:buClr>
              <a:buFont typeface="Wingdings" panose="05000000000000000000" pitchFamily="2" charset="2"/>
              <a:buChar char="§"/>
            </a:pPr>
            <a:r>
              <a:rPr lang="nl-BE" sz="1800" b="1" dirty="0"/>
              <a:t>KMO focus</a:t>
            </a:r>
            <a:r>
              <a:rPr lang="nl-BE" sz="1800" dirty="0"/>
              <a:t>: we hebben onze organisatie zo aangepast dat al onze afdelingen intensiever samenwerken rond de KMO-klant. Iedereen (Sales/Operations/Technical Area/Claims/Market Management) </a:t>
            </a:r>
            <a:r>
              <a:rPr lang="nl-BE" sz="1800" dirty="0">
                <a:effectLst/>
                <a:latin typeface="Segoe UI" panose="020B0502040204020203" pitchFamily="34" charset="0"/>
              </a:rPr>
              <a:t>werkt nauw </a:t>
            </a:r>
            <a:r>
              <a:rPr lang="nl-BE" sz="1800" dirty="0"/>
              <a:t>samen van in het begin om tot het beste eindresultaat te komen</a:t>
            </a:r>
          </a:p>
          <a:p>
            <a:pPr lvl="0">
              <a:buClr>
                <a:srgbClr val="13A0D3"/>
              </a:buClr>
            </a:pPr>
            <a:endParaRPr lang="nl-BE" sz="1800" dirty="0"/>
          </a:p>
          <a:p>
            <a:pPr marL="342900" lvl="0" indent="-342900">
              <a:buClr>
                <a:srgbClr val="13A0D3"/>
              </a:buClr>
              <a:buFont typeface="Wingdings" panose="05000000000000000000" pitchFamily="2" charset="2"/>
              <a:buChar char="§"/>
            </a:pPr>
            <a:r>
              <a:rPr lang="nl-BE" sz="1800" b="1" dirty="0"/>
              <a:t>Resultaat</a:t>
            </a:r>
            <a:r>
              <a:rPr lang="nl-BE" sz="1800" dirty="0"/>
              <a:t>: nog meer dan voorheen focus op de KMO-klant</a:t>
            </a:r>
            <a:br>
              <a:rPr lang="nl-BE" sz="1800" dirty="0"/>
            </a:br>
            <a:endParaRPr lang="nl-BE" sz="1800" dirty="0"/>
          </a:p>
          <a:p>
            <a:pPr marL="742950" lvl="1" indent="-285750">
              <a:buClr>
                <a:srgbClr val="007AB3"/>
              </a:buClr>
              <a:buFont typeface="Wingdings" panose="05000000000000000000" pitchFamily="2" charset="2"/>
              <a:buChar char="Ø"/>
            </a:pPr>
            <a:r>
              <a:rPr lang="nl-BE" sz="1800" dirty="0"/>
              <a:t>Een uitgebreide, gezamenlijke </a:t>
            </a:r>
            <a:r>
              <a:rPr lang="nl-BE" sz="1800" b="1" dirty="0"/>
              <a:t>monitoring</a:t>
            </a:r>
            <a:r>
              <a:rPr lang="nl-BE" sz="1800" dirty="0"/>
              <a:t> van alles wat er gebeurt in ons KMO segment</a:t>
            </a:r>
            <a:br>
              <a:rPr lang="nl-BE" sz="1800" dirty="0"/>
            </a:br>
            <a:endParaRPr lang="nl-BE" sz="1800" dirty="0"/>
          </a:p>
          <a:p>
            <a:pPr marL="1447800" lvl="4" indent="-285750">
              <a:lnSpc>
                <a:spcPct val="150000"/>
              </a:lnSpc>
              <a:buClr>
                <a:srgbClr val="007AB3"/>
              </a:buClr>
              <a:buFont typeface="Arial" panose="020B0604020202020204" pitchFamily="34" charset="0"/>
              <a:buChar char="•"/>
            </a:pPr>
            <a:r>
              <a:rPr lang="nl-BE" sz="1800" dirty="0"/>
              <a:t>Sneller </a:t>
            </a:r>
            <a:r>
              <a:rPr lang="nl-BE" sz="1800" dirty="0">
                <a:effectLst/>
                <a:latin typeface="Segoe UI" panose="020B0502040204020203" pitchFamily="34" charset="0"/>
              </a:rPr>
              <a:t>inspelen op veranderende marktomstandigheden en wensen</a:t>
            </a:r>
            <a:endParaRPr lang="nl-BE" sz="1800" dirty="0">
              <a:effectLst/>
              <a:latin typeface="Arial" panose="020B0604020202020204" pitchFamily="34" charset="0"/>
            </a:endParaRPr>
          </a:p>
          <a:p>
            <a:pPr marL="1447800" lvl="4" indent="-285750">
              <a:lnSpc>
                <a:spcPct val="150000"/>
              </a:lnSpc>
              <a:buClr>
                <a:srgbClr val="007AB3"/>
              </a:buClr>
              <a:buFont typeface="Arial" panose="020B0604020202020204" pitchFamily="34" charset="0"/>
              <a:buChar char="•"/>
            </a:pPr>
            <a:r>
              <a:rPr lang="nl-BE" sz="1800" dirty="0"/>
              <a:t>Efficiënter schakelen met alle partijen rond de tafel </a:t>
            </a:r>
          </a:p>
          <a:p>
            <a:pPr marL="1447800" lvl="4" indent="-285750">
              <a:lnSpc>
                <a:spcPct val="150000"/>
              </a:lnSpc>
              <a:buClr>
                <a:srgbClr val="007AB3"/>
              </a:buClr>
              <a:buFont typeface="Arial" panose="020B0604020202020204" pitchFamily="34" charset="0"/>
              <a:buChar char="•"/>
            </a:pPr>
            <a:r>
              <a:rPr lang="nl-BE" sz="1800" dirty="0"/>
              <a:t>Klanten en brokers beter te </a:t>
            </a:r>
            <a:r>
              <a:rPr lang="nl-BE" sz="1800" dirty="0" err="1"/>
              <a:t>servicen</a:t>
            </a:r>
            <a:r>
              <a:rPr lang="nl-BE" sz="1800" dirty="0"/>
              <a:t> is steeds de finaliteit </a:t>
            </a:r>
            <a:br>
              <a:rPr lang="nl-BE" sz="1800" dirty="0"/>
            </a:br>
            <a:endParaRPr lang="nl-BE" sz="1800" dirty="0"/>
          </a:p>
          <a:p>
            <a:pPr marL="742950" lvl="1" indent="-285750">
              <a:buClr>
                <a:srgbClr val="007AB3"/>
              </a:buClr>
              <a:buFont typeface="Wingdings" panose="05000000000000000000" pitchFamily="2" charset="2"/>
              <a:buChar char="Ø"/>
            </a:pPr>
            <a:r>
              <a:rPr lang="nl-BE" sz="1800" dirty="0"/>
              <a:t>Specifieke </a:t>
            </a:r>
            <a:r>
              <a:rPr lang="nl-BE" sz="1800" b="1" dirty="0"/>
              <a:t>KMO </a:t>
            </a:r>
            <a:r>
              <a:rPr lang="nl-BE" sz="1800" b="1" dirty="0" err="1"/>
              <a:t>roadmap</a:t>
            </a:r>
            <a:r>
              <a:rPr lang="nl-BE" sz="1800" b="1" dirty="0"/>
              <a:t> </a:t>
            </a:r>
            <a:r>
              <a:rPr lang="nl-BE" sz="1800" dirty="0"/>
              <a:t>met allerhande projecten die ons verder op de kaart moeten zetten als KMO-verzekeraar </a:t>
            </a:r>
            <a:br>
              <a:rPr lang="nl-BE" sz="1800" dirty="0"/>
            </a:br>
            <a:endParaRPr lang="nl-BE" sz="1800" dirty="0"/>
          </a:p>
        </p:txBody>
      </p:sp>
      <p:sp>
        <p:nvSpPr>
          <p:cNvPr id="5" name="Foliennummernplatzhalter 4">
            <a:extLst>
              <a:ext uri="{FF2B5EF4-FFF2-40B4-BE49-F238E27FC236}">
                <a16:creationId xmlns:a16="http://schemas.microsoft.com/office/drawing/2014/main" id="{F4E8AA75-8F1B-4C70-AF9A-1675F5D2AD04}"/>
              </a:ext>
            </a:extLst>
          </p:cNvPr>
          <p:cNvSpPr>
            <a:spLocks noGrp="1"/>
          </p:cNvSpPr>
          <p:nvPr>
            <p:ph type="sldNum" sz="quarter" idx="14"/>
          </p:nvPr>
        </p:nvSpPr>
        <p:spPr/>
        <p:txBody>
          <a:bodyPr/>
          <a:lstStyle/>
          <a:p>
            <a:fld id="{56C449F3-BD9D-48DC-BFF1-0F66671DA7C6}" type="slidenum">
              <a:rPr lang="de-DE" smtClean="0"/>
              <a:pPr/>
              <a:t>27</a:t>
            </a:fld>
            <a:endParaRPr lang="de-DE"/>
          </a:p>
        </p:txBody>
      </p:sp>
    </p:spTree>
    <p:extLst>
      <p:ext uri="{BB962C8B-B14F-4D97-AF65-F5344CB8AC3E}">
        <p14:creationId xmlns:p14="http://schemas.microsoft.com/office/powerpoint/2010/main" val="2576364006"/>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09CB10A-19A8-40F8-A0A8-7667CD8F9D29}"/>
              </a:ext>
            </a:extLst>
          </p:cNvPr>
          <p:cNvSpPr>
            <a:spLocks noGrp="1"/>
          </p:cNvSpPr>
          <p:nvPr>
            <p:ph type="sldNum" sz="quarter" idx="17"/>
          </p:nvPr>
        </p:nvSpPr>
        <p:spPr>
          <a:xfrm>
            <a:off x="11443580" y="6372000"/>
            <a:ext cx="268995" cy="144000"/>
          </a:xfrm>
        </p:spPr>
        <p:txBody>
          <a:bodyPr/>
          <a:lstStyle/>
          <a:p>
            <a:pPr marL="0" marR="0" lvl="0" indent="0" algn="r" defTabSz="914205" rtl="0" eaLnBrk="1" fontAlgn="auto" latinLnBrk="0" hangingPunct="1">
              <a:lnSpc>
                <a:spcPts val="1000"/>
              </a:lnSpc>
              <a:spcBef>
                <a:spcPts val="0"/>
              </a:spcBef>
              <a:spcAft>
                <a:spcPts val="0"/>
              </a:spcAft>
              <a:buClrTx/>
              <a:buSzTx/>
              <a:buFontTx/>
              <a:buNone/>
              <a:tabLst/>
              <a:defRPr/>
            </a:pPr>
            <a:fld id="{0F96B16C-3F5F-44BC-AFCC-8CBCBD90898D}" type="slidenum">
              <a:rPr kumimoji="0" lang="de-DE" sz="800" b="1" i="0" u="none" strike="noStrike" kern="1200" cap="none" spc="0" normalizeH="0" baseline="0" noProof="0" smtClean="0">
                <a:ln>
                  <a:noFill/>
                </a:ln>
                <a:solidFill>
                  <a:srgbClr val="003781"/>
                </a:solidFill>
                <a:effectLst/>
                <a:uLnTx/>
                <a:uFillTx/>
                <a:latin typeface="Arial" panose="020B0604020202020204"/>
                <a:ea typeface="+mn-ea"/>
                <a:cs typeface="+mn-cs"/>
              </a:rPr>
              <a:pPr marL="0" marR="0" lvl="0" indent="0" algn="r" defTabSz="914205" rtl="0" eaLnBrk="1" fontAlgn="auto" latinLnBrk="0" hangingPunct="1">
                <a:lnSpc>
                  <a:spcPts val="1000"/>
                </a:lnSpc>
                <a:spcBef>
                  <a:spcPts val="0"/>
                </a:spcBef>
                <a:spcAft>
                  <a:spcPts val="0"/>
                </a:spcAft>
                <a:buClrTx/>
                <a:buSzTx/>
                <a:buFontTx/>
                <a:buNone/>
                <a:tabLst/>
                <a:defRPr/>
              </a:pPr>
              <a:t>28</a:t>
            </a:fld>
            <a:endParaRPr kumimoji="0" lang="de-DE" sz="800" b="1" i="0" u="none" strike="noStrike" kern="1200" cap="none" spc="0" normalizeH="0" baseline="0" noProof="0">
              <a:ln>
                <a:noFill/>
              </a:ln>
              <a:solidFill>
                <a:srgbClr val="003781"/>
              </a:solidFill>
              <a:effectLst/>
              <a:uLnTx/>
              <a:uFillTx/>
              <a:latin typeface="Arial" panose="020B0604020202020204"/>
              <a:ea typeface="+mn-ea"/>
              <a:cs typeface="+mn-cs"/>
            </a:endParaRPr>
          </a:p>
        </p:txBody>
      </p:sp>
      <p:sp>
        <p:nvSpPr>
          <p:cNvPr id="7" name="Inhaltsplatzhalter 6">
            <a:extLst>
              <a:ext uri="{FF2B5EF4-FFF2-40B4-BE49-F238E27FC236}">
                <a16:creationId xmlns:a16="http://schemas.microsoft.com/office/drawing/2014/main" id="{ECBAD7FB-1C8C-44B4-8C0D-DAD98BBC1D33}"/>
              </a:ext>
            </a:extLst>
          </p:cNvPr>
          <p:cNvSpPr>
            <a:spLocks noGrp="1"/>
          </p:cNvSpPr>
          <p:nvPr>
            <p:ph type="body" sz="quarter" idx="18"/>
          </p:nvPr>
        </p:nvSpPr>
        <p:spPr>
          <a:xfrm>
            <a:off x="1346886" y="1018138"/>
            <a:ext cx="9498227" cy="556096"/>
          </a:xfrm>
        </p:spPr>
        <p:txBody>
          <a:bodyPr/>
          <a:lstStyle/>
          <a:p>
            <a:r>
              <a:rPr lang="en-US" cap="none" dirty="0"/>
              <a:t>“We secure your future”…</a:t>
            </a:r>
            <a:r>
              <a:rPr lang="en-US" cap="none" dirty="0" err="1">
                <a:solidFill>
                  <a:srgbClr val="13A0D3"/>
                </a:solidFill>
              </a:rPr>
              <a:t>ook</a:t>
            </a:r>
            <a:r>
              <a:rPr lang="en-US" cap="none" dirty="0">
                <a:solidFill>
                  <a:srgbClr val="13A0D3"/>
                </a:solidFill>
              </a:rPr>
              <a:t> in KMO!</a:t>
            </a:r>
          </a:p>
          <a:p>
            <a:pPr algn="ctr"/>
            <a:br>
              <a:rPr kumimoji="0" lang="nl-BE" sz="1400" b="1" i="0" u="none" strike="noStrike" kern="1200" cap="none" spc="0" normalizeH="0" baseline="0" noProof="0" dirty="0">
                <a:ln>
                  <a:noFill/>
                </a:ln>
                <a:effectLst/>
                <a:uLnTx/>
                <a:uFillTx/>
                <a:latin typeface="Arial" panose="020B0604020202020204"/>
                <a:ea typeface="+mn-ea"/>
                <a:cs typeface="+mn-cs"/>
              </a:rPr>
            </a:br>
            <a:endParaRPr lang="en-US" sz="1400" dirty="0"/>
          </a:p>
        </p:txBody>
      </p:sp>
      <p:sp>
        <p:nvSpPr>
          <p:cNvPr id="6" name="TextBox 5">
            <a:extLst>
              <a:ext uri="{FF2B5EF4-FFF2-40B4-BE49-F238E27FC236}">
                <a16:creationId xmlns:a16="http://schemas.microsoft.com/office/drawing/2014/main" id="{456B0E98-400D-44D1-8809-4E458F16FB41}"/>
              </a:ext>
            </a:extLst>
          </p:cNvPr>
          <p:cNvSpPr txBox="1"/>
          <p:nvPr/>
        </p:nvSpPr>
        <p:spPr>
          <a:xfrm>
            <a:off x="4670854" y="1738184"/>
            <a:ext cx="6096000" cy="646331"/>
          </a:xfrm>
          <a:prstGeom prst="rect">
            <a:avLst/>
          </a:prstGeom>
          <a:noFill/>
        </p:spPr>
        <p:txBody>
          <a:bodyPr wrap="square">
            <a:spAutoFit/>
          </a:bodyPr>
          <a:lstStyle/>
          <a:p>
            <a:br>
              <a:rPr lang="en-US" sz="1800" cap="none" dirty="0">
                <a:solidFill>
                  <a:schemeClr val="bg1">
                    <a:lumMod val="85000"/>
                  </a:schemeClr>
                </a:solidFill>
              </a:rPr>
            </a:br>
            <a:endParaRPr lang="nl-BE" dirty="0"/>
          </a:p>
        </p:txBody>
      </p:sp>
      <p:sp>
        <p:nvSpPr>
          <p:cNvPr id="2" name="Oval 1">
            <a:extLst>
              <a:ext uri="{FF2B5EF4-FFF2-40B4-BE49-F238E27FC236}">
                <a16:creationId xmlns:a16="http://schemas.microsoft.com/office/drawing/2014/main" id="{0F179BF3-DBFE-4DA5-AC2D-469A084E7A17}"/>
              </a:ext>
            </a:extLst>
          </p:cNvPr>
          <p:cNvSpPr/>
          <p:nvPr/>
        </p:nvSpPr>
        <p:spPr>
          <a:xfrm>
            <a:off x="2009869" y="3073519"/>
            <a:ext cx="2435382" cy="1044485"/>
          </a:xfrm>
          <a:prstGeom prst="ellipse">
            <a:avLst/>
          </a:prstGeom>
          <a:solidFill>
            <a:srgbClr val="122B54"/>
          </a:solidFill>
          <a:ln>
            <a:noFill/>
          </a:ln>
          <a:effectLst>
            <a:outerShdw blurRad="76200" dist="12700" dir="8100000" sy="-23000" kx="8004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Erkende </a:t>
            </a:r>
            <a:br>
              <a:rPr lang="nl-BE" dirty="0"/>
            </a:br>
            <a:r>
              <a:rPr lang="nl-BE" dirty="0"/>
              <a:t>KMO-partner </a:t>
            </a:r>
          </a:p>
        </p:txBody>
      </p:sp>
      <p:sp>
        <p:nvSpPr>
          <p:cNvPr id="8" name="Oval 7">
            <a:extLst>
              <a:ext uri="{FF2B5EF4-FFF2-40B4-BE49-F238E27FC236}">
                <a16:creationId xmlns:a16="http://schemas.microsoft.com/office/drawing/2014/main" id="{77580BAE-8F30-4512-9208-1A42782E4CDF}"/>
              </a:ext>
            </a:extLst>
          </p:cNvPr>
          <p:cNvSpPr/>
          <p:nvPr/>
        </p:nvSpPr>
        <p:spPr>
          <a:xfrm>
            <a:off x="5023164" y="5317619"/>
            <a:ext cx="2435382" cy="1044485"/>
          </a:xfrm>
          <a:prstGeom prst="ellipse">
            <a:avLst/>
          </a:prstGeom>
          <a:solidFill>
            <a:srgbClr val="122B54"/>
          </a:solidFill>
          <a:ln>
            <a:no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Klantgericht aanbod</a:t>
            </a:r>
          </a:p>
        </p:txBody>
      </p:sp>
      <p:sp>
        <p:nvSpPr>
          <p:cNvPr id="9" name="Oval 8">
            <a:extLst>
              <a:ext uri="{FF2B5EF4-FFF2-40B4-BE49-F238E27FC236}">
                <a16:creationId xmlns:a16="http://schemas.microsoft.com/office/drawing/2014/main" id="{04792338-46AB-47A0-A233-0C52AF552FA2}"/>
              </a:ext>
            </a:extLst>
          </p:cNvPr>
          <p:cNvSpPr/>
          <p:nvPr/>
        </p:nvSpPr>
        <p:spPr>
          <a:xfrm>
            <a:off x="7623018" y="4666744"/>
            <a:ext cx="2435382" cy="1044485"/>
          </a:xfrm>
          <a:prstGeom prst="ellipse">
            <a:avLst/>
          </a:prstGeom>
          <a:solidFill>
            <a:srgbClr val="122B54"/>
          </a:solidFill>
          <a:ln>
            <a:no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a:t>Oplossings-gerichte</a:t>
            </a:r>
            <a:r>
              <a:rPr lang="nl-BE" dirty="0"/>
              <a:t> acceptatie</a:t>
            </a:r>
          </a:p>
        </p:txBody>
      </p:sp>
      <p:sp>
        <p:nvSpPr>
          <p:cNvPr id="10" name="Oval 9">
            <a:extLst>
              <a:ext uri="{FF2B5EF4-FFF2-40B4-BE49-F238E27FC236}">
                <a16:creationId xmlns:a16="http://schemas.microsoft.com/office/drawing/2014/main" id="{FEF1C64A-6E5B-4562-BAFF-05FEB63790F3}"/>
              </a:ext>
            </a:extLst>
          </p:cNvPr>
          <p:cNvSpPr/>
          <p:nvPr/>
        </p:nvSpPr>
        <p:spPr>
          <a:xfrm>
            <a:off x="7583052" y="3074363"/>
            <a:ext cx="2435382" cy="1044485"/>
          </a:xfrm>
          <a:prstGeom prst="ellipse">
            <a:avLst/>
          </a:prstGeom>
          <a:solidFill>
            <a:srgbClr val="122B54"/>
          </a:solidFill>
          <a:ln>
            <a:no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Breed productgamma</a:t>
            </a:r>
          </a:p>
        </p:txBody>
      </p:sp>
      <p:sp>
        <p:nvSpPr>
          <p:cNvPr id="11" name="Oval 10">
            <a:extLst>
              <a:ext uri="{FF2B5EF4-FFF2-40B4-BE49-F238E27FC236}">
                <a16:creationId xmlns:a16="http://schemas.microsoft.com/office/drawing/2014/main" id="{DCCA8235-B63D-42B5-A33B-ED72E409E8FA}"/>
              </a:ext>
            </a:extLst>
          </p:cNvPr>
          <p:cNvSpPr/>
          <p:nvPr/>
        </p:nvSpPr>
        <p:spPr>
          <a:xfrm>
            <a:off x="2009869" y="4604791"/>
            <a:ext cx="2435382" cy="1044485"/>
          </a:xfrm>
          <a:prstGeom prst="ellipse">
            <a:avLst/>
          </a:prstGeom>
          <a:solidFill>
            <a:srgbClr val="122B54"/>
          </a:solidFill>
          <a:ln>
            <a:no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In alle bedrijfsfases</a:t>
            </a:r>
          </a:p>
        </p:txBody>
      </p:sp>
      <p:sp>
        <p:nvSpPr>
          <p:cNvPr id="12" name="Oval 11">
            <a:extLst>
              <a:ext uri="{FF2B5EF4-FFF2-40B4-BE49-F238E27FC236}">
                <a16:creationId xmlns:a16="http://schemas.microsoft.com/office/drawing/2014/main" id="{CE95DDD8-063F-4410-A156-4F2732AF814D}"/>
              </a:ext>
            </a:extLst>
          </p:cNvPr>
          <p:cNvSpPr/>
          <p:nvPr/>
        </p:nvSpPr>
        <p:spPr>
          <a:xfrm>
            <a:off x="5023164" y="2237899"/>
            <a:ext cx="2435382" cy="1044485"/>
          </a:xfrm>
          <a:prstGeom prst="ellipse">
            <a:avLst/>
          </a:prstGeom>
          <a:solidFill>
            <a:srgbClr val="122B54"/>
          </a:solidFill>
          <a:ln>
            <a:no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Transparant risicobeleid </a:t>
            </a:r>
          </a:p>
        </p:txBody>
      </p:sp>
      <p:sp>
        <p:nvSpPr>
          <p:cNvPr id="13" name="Oval 12">
            <a:extLst>
              <a:ext uri="{FF2B5EF4-FFF2-40B4-BE49-F238E27FC236}">
                <a16:creationId xmlns:a16="http://schemas.microsoft.com/office/drawing/2014/main" id="{6F10C557-91B4-4967-8C6A-61A5B915C706}"/>
              </a:ext>
            </a:extLst>
          </p:cNvPr>
          <p:cNvSpPr/>
          <p:nvPr/>
        </p:nvSpPr>
        <p:spPr>
          <a:xfrm>
            <a:off x="5023164" y="3775618"/>
            <a:ext cx="2435382" cy="1044485"/>
          </a:xfrm>
          <a:prstGeom prst="ellipse">
            <a:avLst/>
          </a:prstGeom>
          <a:solidFill>
            <a:srgbClr val="92D050"/>
          </a:solidFill>
          <a:ln>
            <a:noFill/>
          </a:ln>
          <a:effectLst>
            <a:glow rad="101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Ondersteuning makelaar </a:t>
            </a:r>
            <a:r>
              <a:rPr lang="nl-BE" dirty="0" err="1"/>
              <a:t>ikv</a:t>
            </a:r>
            <a:r>
              <a:rPr lang="nl-BE" dirty="0"/>
              <a:t> KMO-risico’s </a:t>
            </a:r>
          </a:p>
        </p:txBody>
      </p:sp>
      <p:sp>
        <p:nvSpPr>
          <p:cNvPr id="3" name="Arrow: Right 2">
            <a:extLst>
              <a:ext uri="{FF2B5EF4-FFF2-40B4-BE49-F238E27FC236}">
                <a16:creationId xmlns:a16="http://schemas.microsoft.com/office/drawing/2014/main" id="{6B5B4AC5-4D45-4443-8B6B-A6DDED38446D}"/>
              </a:ext>
            </a:extLst>
          </p:cNvPr>
          <p:cNvSpPr/>
          <p:nvPr/>
        </p:nvSpPr>
        <p:spPr>
          <a:xfrm rot="16200000">
            <a:off x="6102036" y="3383142"/>
            <a:ext cx="335713" cy="301946"/>
          </a:xfrm>
          <a:prstGeom prst="rightArrow">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4" name="Arrow: Right 13">
            <a:extLst>
              <a:ext uri="{FF2B5EF4-FFF2-40B4-BE49-F238E27FC236}">
                <a16:creationId xmlns:a16="http://schemas.microsoft.com/office/drawing/2014/main" id="{CDECFE43-D473-40AD-9A1A-35CD43E4B7D9}"/>
              </a:ext>
            </a:extLst>
          </p:cNvPr>
          <p:cNvSpPr/>
          <p:nvPr/>
        </p:nvSpPr>
        <p:spPr>
          <a:xfrm rot="5400000">
            <a:off x="6102037" y="4957863"/>
            <a:ext cx="335713" cy="301946"/>
          </a:xfrm>
          <a:prstGeom prst="rightArrow">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5" name="Arrow: Right 14">
            <a:extLst>
              <a:ext uri="{FF2B5EF4-FFF2-40B4-BE49-F238E27FC236}">
                <a16:creationId xmlns:a16="http://schemas.microsoft.com/office/drawing/2014/main" id="{65469B32-32C7-4D86-8F5A-21AFE3156611}"/>
              </a:ext>
            </a:extLst>
          </p:cNvPr>
          <p:cNvSpPr/>
          <p:nvPr/>
        </p:nvSpPr>
        <p:spPr>
          <a:xfrm rot="8816707">
            <a:off x="4684710" y="4506718"/>
            <a:ext cx="335713" cy="301946"/>
          </a:xfrm>
          <a:prstGeom prst="rightArrow">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Arrow: Right 15">
            <a:extLst>
              <a:ext uri="{FF2B5EF4-FFF2-40B4-BE49-F238E27FC236}">
                <a16:creationId xmlns:a16="http://schemas.microsoft.com/office/drawing/2014/main" id="{1BD9DAE8-87C4-4850-B88B-126B961A4595}"/>
              </a:ext>
            </a:extLst>
          </p:cNvPr>
          <p:cNvSpPr/>
          <p:nvPr/>
        </p:nvSpPr>
        <p:spPr>
          <a:xfrm rot="12991585">
            <a:off x="4745437" y="3745804"/>
            <a:ext cx="335713" cy="301946"/>
          </a:xfrm>
          <a:prstGeom prst="rightArrow">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7" name="Arrow: Right 16">
            <a:extLst>
              <a:ext uri="{FF2B5EF4-FFF2-40B4-BE49-F238E27FC236}">
                <a16:creationId xmlns:a16="http://schemas.microsoft.com/office/drawing/2014/main" id="{1E65046A-4266-4E0D-9003-7B1F2AA0FE23}"/>
              </a:ext>
            </a:extLst>
          </p:cNvPr>
          <p:cNvSpPr/>
          <p:nvPr/>
        </p:nvSpPr>
        <p:spPr>
          <a:xfrm rot="19183460">
            <a:off x="7371049" y="3808596"/>
            <a:ext cx="335713" cy="301946"/>
          </a:xfrm>
          <a:prstGeom prst="rightArrow">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8" name="Arrow: Right 17">
            <a:extLst>
              <a:ext uri="{FF2B5EF4-FFF2-40B4-BE49-F238E27FC236}">
                <a16:creationId xmlns:a16="http://schemas.microsoft.com/office/drawing/2014/main" id="{0989416D-BFFC-443D-8FBA-0008C1336A95}"/>
              </a:ext>
            </a:extLst>
          </p:cNvPr>
          <p:cNvSpPr/>
          <p:nvPr/>
        </p:nvSpPr>
        <p:spPr>
          <a:xfrm rot="2454064">
            <a:off x="7320667" y="4646764"/>
            <a:ext cx="335713" cy="301946"/>
          </a:xfrm>
          <a:prstGeom prst="rightArrow">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Tree>
    <p:extLst>
      <p:ext uri="{BB962C8B-B14F-4D97-AF65-F5344CB8AC3E}">
        <p14:creationId xmlns:p14="http://schemas.microsoft.com/office/powerpoint/2010/main" val="2387890570"/>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7AD26D70-5616-4C05-9FA2-2E55246088AA}"/>
              </a:ext>
            </a:extLst>
          </p:cNvPr>
          <p:cNvSpPr>
            <a:spLocks noGrp="1"/>
          </p:cNvSpPr>
          <p:nvPr>
            <p:ph type="ctrTitle"/>
          </p:nvPr>
        </p:nvSpPr>
        <p:spPr>
          <a:xfrm>
            <a:off x="1054518" y="2014968"/>
            <a:ext cx="10962168" cy="2400235"/>
          </a:xfrm>
        </p:spPr>
        <p:txBody>
          <a:bodyPr/>
          <a:lstStyle/>
          <a:p>
            <a:r>
              <a:rPr lang="de-DE" sz="6600" dirty="0"/>
              <a:t>5. </a:t>
            </a:r>
            <a:r>
              <a:rPr lang="de-DE" sz="6600" dirty="0" err="1"/>
              <a:t>Operations</a:t>
            </a:r>
            <a:r>
              <a:rPr lang="de-DE" sz="6600" dirty="0"/>
              <a:t> </a:t>
            </a:r>
            <a:r>
              <a:rPr lang="de-DE" sz="6600" dirty="0">
                <a:solidFill>
                  <a:srgbClr val="13A0D3"/>
                </a:solidFill>
              </a:rPr>
              <a:t>&amp; Claims</a:t>
            </a:r>
          </a:p>
        </p:txBody>
      </p:sp>
    </p:spTree>
    <p:extLst>
      <p:ext uri="{BB962C8B-B14F-4D97-AF65-F5344CB8AC3E}">
        <p14:creationId xmlns:p14="http://schemas.microsoft.com/office/powerpoint/2010/main" val="398763457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9A0170F-AA1F-4088-B83B-AADD1F07CBD1}"/>
              </a:ext>
            </a:extLst>
          </p:cNvPr>
          <p:cNvSpPr>
            <a:spLocks noGrp="1"/>
          </p:cNvSpPr>
          <p:nvPr>
            <p:ph type="title"/>
          </p:nvPr>
        </p:nvSpPr>
        <p:spPr>
          <a:xfrm>
            <a:off x="479427" y="489296"/>
            <a:ext cx="9324974" cy="887067"/>
          </a:xfrm>
        </p:spPr>
        <p:txBody>
          <a:bodyPr/>
          <a:lstStyle/>
          <a:p>
            <a:r>
              <a:rPr lang="de-DE" dirty="0"/>
              <a:t>Agenda</a:t>
            </a:r>
            <a:endParaRPr lang="de-DE" dirty="0">
              <a:solidFill>
                <a:srgbClr val="13A0D3"/>
              </a:solidFill>
            </a:endParaRPr>
          </a:p>
        </p:txBody>
      </p:sp>
      <p:graphicFrame>
        <p:nvGraphicFramePr>
          <p:cNvPr id="10" name="Inhaltsplatzhalter 9">
            <a:extLst>
              <a:ext uri="{FF2B5EF4-FFF2-40B4-BE49-F238E27FC236}">
                <a16:creationId xmlns:a16="http://schemas.microsoft.com/office/drawing/2014/main" id="{DF6DD360-47E9-4DBA-B33D-3CA1459AC926}"/>
              </a:ext>
            </a:extLst>
          </p:cNvPr>
          <p:cNvGraphicFramePr>
            <a:graphicFrameLocks noGrp="1"/>
          </p:cNvGraphicFramePr>
          <p:nvPr>
            <p:ph idx="1"/>
            <p:extLst>
              <p:ext uri="{D42A27DB-BD31-4B8C-83A1-F6EECF244321}">
                <p14:modId xmlns:p14="http://schemas.microsoft.com/office/powerpoint/2010/main" val="2979760942"/>
              </p:ext>
            </p:extLst>
          </p:nvPr>
        </p:nvGraphicFramePr>
        <p:xfrm>
          <a:off x="479425" y="1376363"/>
          <a:ext cx="11233149" cy="4100800"/>
        </p:xfrm>
        <a:graphic>
          <a:graphicData uri="http://schemas.openxmlformats.org/drawingml/2006/table">
            <a:tbl>
              <a:tblPr>
                <a:tableStyleId>{5C22544A-7EE6-4342-B048-85BDC9FD1C3A}</a:tableStyleId>
              </a:tblPr>
              <a:tblGrid>
                <a:gridCol w="742279">
                  <a:extLst>
                    <a:ext uri="{9D8B030D-6E8A-4147-A177-3AD203B41FA5}">
                      <a16:colId xmlns:a16="http://schemas.microsoft.com/office/drawing/2014/main" val="2028713201"/>
                    </a:ext>
                  </a:extLst>
                </a:gridCol>
                <a:gridCol w="3464596">
                  <a:extLst>
                    <a:ext uri="{9D8B030D-6E8A-4147-A177-3AD203B41FA5}">
                      <a16:colId xmlns:a16="http://schemas.microsoft.com/office/drawing/2014/main" val="3594622348"/>
                    </a:ext>
                  </a:extLst>
                </a:gridCol>
                <a:gridCol w="666750">
                  <a:extLst>
                    <a:ext uri="{9D8B030D-6E8A-4147-A177-3AD203B41FA5}">
                      <a16:colId xmlns:a16="http://schemas.microsoft.com/office/drawing/2014/main" val="1143073045"/>
                    </a:ext>
                  </a:extLst>
                </a:gridCol>
                <a:gridCol w="3067050">
                  <a:extLst>
                    <a:ext uri="{9D8B030D-6E8A-4147-A177-3AD203B41FA5}">
                      <a16:colId xmlns:a16="http://schemas.microsoft.com/office/drawing/2014/main" val="25080257"/>
                    </a:ext>
                  </a:extLst>
                </a:gridCol>
                <a:gridCol w="609600">
                  <a:extLst>
                    <a:ext uri="{9D8B030D-6E8A-4147-A177-3AD203B41FA5}">
                      <a16:colId xmlns:a16="http://schemas.microsoft.com/office/drawing/2014/main" val="2791706476"/>
                    </a:ext>
                  </a:extLst>
                </a:gridCol>
                <a:gridCol w="2682874">
                  <a:extLst>
                    <a:ext uri="{9D8B030D-6E8A-4147-A177-3AD203B41FA5}">
                      <a16:colId xmlns:a16="http://schemas.microsoft.com/office/drawing/2014/main" val="1429548680"/>
                    </a:ext>
                  </a:extLst>
                </a:gridCol>
              </a:tblGrid>
              <a:tr h="1410666">
                <a:tc>
                  <a:txBody>
                    <a:bodyPr/>
                    <a:lstStyle/>
                    <a:p>
                      <a:pPr algn="l">
                        <a:lnSpc>
                          <a:spcPct val="90000"/>
                        </a:lnSpc>
                      </a:pPr>
                      <a:r>
                        <a:rPr lang="de-DE" sz="3800">
                          <a:solidFill>
                            <a:srgbClr val="13A0D3"/>
                          </a:solidFill>
                        </a:rPr>
                        <a:t>1</a:t>
                      </a: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it-IT" sz="1800" dirty="0" err="1">
                          <a:solidFill>
                            <a:schemeClr val="tx1"/>
                          </a:solidFill>
                        </a:rPr>
                        <a:t>Inleiding</a:t>
                      </a:r>
                      <a:r>
                        <a:rPr lang="it-IT" sz="1800" dirty="0">
                          <a:solidFill>
                            <a:schemeClr val="tx1"/>
                          </a:solidFill>
                        </a:rPr>
                        <a:t>: </a:t>
                      </a:r>
                      <a:r>
                        <a:rPr lang="it-IT" sz="1800" dirty="0" err="1">
                          <a:solidFill>
                            <a:schemeClr val="tx1"/>
                          </a:solidFill>
                        </a:rPr>
                        <a:t>terug</a:t>
                      </a:r>
                      <a:r>
                        <a:rPr lang="it-IT" sz="1800" dirty="0">
                          <a:solidFill>
                            <a:schemeClr val="tx1"/>
                          </a:solidFill>
                        </a:rPr>
                        <a:t>- en </a:t>
                      </a:r>
                      <a:r>
                        <a:rPr lang="it-IT" sz="1800" dirty="0" err="1">
                          <a:solidFill>
                            <a:schemeClr val="tx1"/>
                          </a:solidFill>
                        </a:rPr>
                        <a:t>vooruitkijken</a:t>
                      </a:r>
                      <a:endParaRPr lang="it-IT" sz="1800" dirty="0">
                        <a:solidFill>
                          <a:schemeClr val="tx1"/>
                        </a:solidFill>
                      </a:endParaRPr>
                    </a:p>
                    <a:p>
                      <a:pPr algn="l"/>
                      <a:endParaRPr lang="de-DE" sz="1800" dirty="0">
                        <a:solidFill>
                          <a:schemeClr val="tx1"/>
                        </a:solidFill>
                      </a:endParaRP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90000"/>
                        </a:lnSpc>
                      </a:pPr>
                      <a:r>
                        <a:rPr lang="de-DE" sz="3800" dirty="0">
                          <a:solidFill>
                            <a:srgbClr val="13A0D3"/>
                          </a:solidFill>
                        </a:rPr>
                        <a:t>4</a:t>
                      </a: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67710" rtl="0" eaLnBrk="1" latinLnBrk="0" hangingPunct="1"/>
                      <a:r>
                        <a:rPr lang="it-IT" sz="1800" kern="1200" dirty="0">
                          <a:solidFill>
                            <a:schemeClr val="tx1"/>
                          </a:solidFill>
                          <a:latin typeface="+mn-lt"/>
                          <a:ea typeface="+mn-ea"/>
                          <a:cs typeface="+mn-cs"/>
                        </a:rPr>
                        <a:t>P&amp;C KMO-</a:t>
                      </a:r>
                      <a:r>
                        <a:rPr lang="it-IT" sz="1800" kern="1200" dirty="0" err="1">
                          <a:solidFill>
                            <a:schemeClr val="tx1"/>
                          </a:solidFill>
                          <a:latin typeface="+mn-lt"/>
                          <a:ea typeface="+mn-ea"/>
                          <a:cs typeface="+mn-cs"/>
                        </a:rPr>
                        <a:t>aanpak</a:t>
                      </a:r>
                      <a:endParaRPr lang="it-IT" sz="1800" kern="1200" dirty="0">
                        <a:solidFill>
                          <a:schemeClr val="tx1"/>
                        </a:solidFill>
                        <a:latin typeface="+mn-lt"/>
                        <a:ea typeface="+mn-ea"/>
                        <a:cs typeface="+mn-cs"/>
                      </a:endParaRP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67710" rtl="0" eaLnBrk="1" latinLnBrk="0" hangingPunct="1">
                        <a:lnSpc>
                          <a:spcPct val="90000"/>
                        </a:lnSpc>
                      </a:pPr>
                      <a:r>
                        <a:rPr lang="de-DE" sz="3800" kern="1200" dirty="0">
                          <a:solidFill>
                            <a:srgbClr val="13A0D3"/>
                          </a:solidFill>
                          <a:latin typeface="+mn-lt"/>
                          <a:ea typeface="+mn-ea"/>
                          <a:cs typeface="+mn-cs"/>
                        </a:rPr>
                        <a:t>7</a:t>
                      </a: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67710" rtl="0" eaLnBrk="1" fontAlgn="auto" latinLnBrk="0" hangingPunct="1">
                        <a:lnSpc>
                          <a:spcPct val="90000"/>
                        </a:lnSpc>
                        <a:spcBef>
                          <a:spcPts val="0"/>
                        </a:spcBef>
                        <a:spcAft>
                          <a:spcPts val="0"/>
                        </a:spcAft>
                        <a:buClrTx/>
                        <a:buSzTx/>
                        <a:buFontTx/>
                        <a:buNone/>
                        <a:tabLst/>
                        <a:defRPr/>
                      </a:pPr>
                      <a:r>
                        <a:rPr lang="de-DE" sz="1800" kern="1200" dirty="0">
                          <a:solidFill>
                            <a:schemeClr val="tx1"/>
                          </a:solidFill>
                          <a:latin typeface="+mn-lt"/>
                          <a:ea typeface="+mn-ea"/>
                          <a:cs typeface="+mn-cs"/>
                        </a:rPr>
                        <a:t>Auto Kleine </a:t>
                      </a:r>
                      <a:r>
                        <a:rPr lang="de-DE" sz="1800" kern="1200" dirty="0" err="1">
                          <a:solidFill>
                            <a:schemeClr val="tx1"/>
                          </a:solidFill>
                          <a:latin typeface="+mn-lt"/>
                          <a:ea typeface="+mn-ea"/>
                          <a:cs typeface="+mn-cs"/>
                        </a:rPr>
                        <a:t>Vloten</a:t>
                      </a:r>
                      <a:endParaRPr lang="de-DE" sz="1800" kern="1200" dirty="0">
                        <a:solidFill>
                          <a:schemeClr val="tx1"/>
                        </a:solidFill>
                        <a:latin typeface="+mn-lt"/>
                        <a:ea typeface="+mn-ea"/>
                        <a:cs typeface="+mn-cs"/>
                      </a:endParaRPr>
                    </a:p>
                    <a:p>
                      <a:pPr marL="0" algn="l" defTabSz="967710" rtl="0" eaLnBrk="1" latinLnBrk="0" hangingPunct="1">
                        <a:lnSpc>
                          <a:spcPct val="90000"/>
                        </a:lnSpc>
                      </a:pPr>
                      <a:endParaRPr lang="de-DE" sz="1600" kern="1200" dirty="0">
                        <a:solidFill>
                          <a:schemeClr val="tx1"/>
                        </a:solidFill>
                        <a:latin typeface="+mn-lt"/>
                        <a:ea typeface="+mn-ea"/>
                        <a:cs typeface="+mn-cs"/>
                      </a:endParaRP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6369561"/>
                  </a:ext>
                </a:extLst>
              </a:tr>
              <a:tr h="1373098">
                <a:tc>
                  <a:txBody>
                    <a:bodyPr/>
                    <a:lstStyle/>
                    <a:p>
                      <a:pPr algn="l">
                        <a:lnSpc>
                          <a:spcPct val="90000"/>
                        </a:lnSpc>
                      </a:pPr>
                      <a:r>
                        <a:rPr lang="de-DE" sz="3800">
                          <a:solidFill>
                            <a:srgbClr val="13A0D3"/>
                          </a:solidFill>
                        </a:rPr>
                        <a:t>2</a:t>
                      </a: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it-IT" sz="1800" dirty="0">
                          <a:solidFill>
                            <a:schemeClr val="tx1"/>
                          </a:solidFill>
                        </a:rPr>
                        <a:t>Onze </a:t>
                      </a:r>
                      <a:r>
                        <a:rPr lang="it-IT" sz="1800" dirty="0" err="1">
                          <a:solidFill>
                            <a:schemeClr val="tx1"/>
                          </a:solidFill>
                        </a:rPr>
                        <a:t>realisaties</a:t>
                      </a:r>
                      <a:r>
                        <a:rPr lang="it-IT" sz="1800" dirty="0">
                          <a:solidFill>
                            <a:schemeClr val="tx1"/>
                          </a:solidFill>
                        </a:rPr>
                        <a:t> in 2022</a:t>
                      </a:r>
                    </a:p>
                    <a:p>
                      <a:pPr algn="l"/>
                      <a:endParaRPr lang="de-DE" sz="1800" dirty="0">
                        <a:solidFill>
                          <a:schemeClr val="tx1"/>
                        </a:solidFill>
                      </a:endParaRP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90000"/>
                        </a:lnSpc>
                      </a:pPr>
                      <a:r>
                        <a:rPr lang="de-DE" sz="3800" dirty="0">
                          <a:solidFill>
                            <a:srgbClr val="13A0D3"/>
                          </a:solidFill>
                        </a:rPr>
                        <a:t>5</a:t>
                      </a: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67710" rtl="0" eaLnBrk="1" latinLnBrk="0" hangingPunct="1"/>
                      <a:r>
                        <a:rPr lang="de-DE" sz="1800" kern="1200" dirty="0" err="1">
                          <a:solidFill>
                            <a:schemeClr val="tx1"/>
                          </a:solidFill>
                          <a:latin typeface="+mn-lt"/>
                          <a:ea typeface="+mn-ea"/>
                          <a:cs typeface="+mn-cs"/>
                        </a:rPr>
                        <a:t>Operations</a:t>
                      </a:r>
                      <a:r>
                        <a:rPr lang="de-DE" sz="1800" kern="1200" dirty="0">
                          <a:solidFill>
                            <a:schemeClr val="tx1"/>
                          </a:solidFill>
                          <a:latin typeface="+mn-lt"/>
                          <a:ea typeface="+mn-ea"/>
                          <a:cs typeface="+mn-cs"/>
                        </a:rPr>
                        <a:t> &amp; Claims</a:t>
                      </a: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67710" rtl="0" eaLnBrk="1" latinLnBrk="0" hangingPunct="1">
                        <a:lnSpc>
                          <a:spcPct val="90000"/>
                        </a:lnSpc>
                      </a:pPr>
                      <a:r>
                        <a:rPr lang="de-DE" sz="3800" kern="1200" dirty="0">
                          <a:solidFill>
                            <a:srgbClr val="13A0D3"/>
                          </a:solidFill>
                          <a:latin typeface="+mn-lt"/>
                          <a:ea typeface="+mn-ea"/>
                          <a:cs typeface="+mn-cs"/>
                        </a:rPr>
                        <a:t>8</a:t>
                      </a: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67710" rtl="0" eaLnBrk="1" latinLnBrk="0" hangingPunct="1">
                        <a:lnSpc>
                          <a:spcPct val="90000"/>
                        </a:lnSpc>
                      </a:pPr>
                      <a:r>
                        <a:rPr lang="de-DE" sz="1800" kern="1200" dirty="0" err="1">
                          <a:solidFill>
                            <a:schemeClr val="tx1"/>
                          </a:solidFill>
                          <a:latin typeface="+mn-lt"/>
                          <a:ea typeface="+mn-ea"/>
                          <a:cs typeface="+mn-cs"/>
                        </a:rPr>
                        <a:t>Onze</a:t>
                      </a:r>
                      <a:r>
                        <a:rPr lang="de-DE" sz="1800" kern="1200" dirty="0">
                          <a:solidFill>
                            <a:schemeClr val="tx1"/>
                          </a:solidFill>
                          <a:latin typeface="+mn-lt"/>
                          <a:ea typeface="+mn-ea"/>
                          <a:cs typeface="+mn-cs"/>
                        </a:rPr>
                        <a:t> Portaalsites</a:t>
                      </a: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2126872"/>
                  </a:ext>
                </a:extLst>
              </a:tr>
              <a:tr h="1317036">
                <a:tc>
                  <a:txBody>
                    <a:bodyPr/>
                    <a:lstStyle/>
                    <a:p>
                      <a:pPr algn="l">
                        <a:lnSpc>
                          <a:spcPct val="90000"/>
                        </a:lnSpc>
                      </a:pPr>
                      <a:r>
                        <a:rPr lang="de-DE" sz="3800">
                          <a:solidFill>
                            <a:srgbClr val="13A0D3"/>
                          </a:solidFill>
                        </a:rPr>
                        <a:t>3</a:t>
                      </a: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de-DE" sz="1800" dirty="0" err="1">
                          <a:solidFill>
                            <a:schemeClr val="tx1"/>
                          </a:solidFill>
                        </a:rPr>
                        <a:t>Realisaties</a:t>
                      </a:r>
                      <a:r>
                        <a:rPr lang="de-DE" sz="1800" dirty="0">
                          <a:solidFill>
                            <a:schemeClr val="tx1"/>
                          </a:solidFill>
                        </a:rPr>
                        <a:t> in </a:t>
                      </a:r>
                      <a:r>
                        <a:rPr lang="de-DE" sz="1800" dirty="0" err="1">
                          <a:solidFill>
                            <a:schemeClr val="tx1"/>
                          </a:solidFill>
                        </a:rPr>
                        <a:t>het</a:t>
                      </a:r>
                      <a:r>
                        <a:rPr lang="de-DE" sz="1800" dirty="0">
                          <a:solidFill>
                            <a:schemeClr val="tx1"/>
                          </a:solidFill>
                        </a:rPr>
                        <a:t> </a:t>
                      </a:r>
                      <a:r>
                        <a:rPr lang="de-DE" sz="1800" dirty="0" err="1">
                          <a:solidFill>
                            <a:schemeClr val="tx1"/>
                          </a:solidFill>
                        </a:rPr>
                        <a:t>particuliere</a:t>
                      </a:r>
                      <a:r>
                        <a:rPr lang="de-DE" sz="1800" dirty="0">
                          <a:solidFill>
                            <a:schemeClr val="tx1"/>
                          </a:solidFill>
                        </a:rPr>
                        <a:t> </a:t>
                      </a:r>
                      <a:r>
                        <a:rPr lang="de-DE" sz="1800" dirty="0" err="1">
                          <a:solidFill>
                            <a:schemeClr val="tx1"/>
                          </a:solidFill>
                        </a:rPr>
                        <a:t>segment</a:t>
                      </a:r>
                      <a:endParaRPr lang="it-IT" sz="1800" dirty="0">
                        <a:solidFill>
                          <a:schemeClr val="tx1"/>
                        </a:solidFill>
                      </a:endParaRPr>
                    </a:p>
                    <a:p>
                      <a:pPr algn="l"/>
                      <a:endParaRPr lang="de-DE" sz="1800" dirty="0">
                        <a:solidFill>
                          <a:schemeClr val="tx1"/>
                        </a:solidFill>
                      </a:endParaRP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90000"/>
                        </a:lnSpc>
                      </a:pPr>
                      <a:r>
                        <a:rPr lang="de-DE" sz="3800" dirty="0">
                          <a:solidFill>
                            <a:srgbClr val="13A0D3"/>
                          </a:solidFill>
                        </a:rPr>
                        <a:t>6</a:t>
                      </a: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67710" rtl="0" eaLnBrk="1" latinLnBrk="0" hangingPunct="1"/>
                      <a:r>
                        <a:rPr lang="de-DE" sz="1800" kern="1200" dirty="0" err="1">
                          <a:solidFill>
                            <a:schemeClr val="tx1"/>
                          </a:solidFill>
                          <a:latin typeface="+mn-lt"/>
                          <a:ea typeface="+mn-ea"/>
                          <a:cs typeface="+mn-cs"/>
                        </a:rPr>
                        <a:t>Arbeidsongevallen</a:t>
                      </a:r>
                      <a:r>
                        <a:rPr lang="de-DE" sz="1800" kern="1200" dirty="0">
                          <a:solidFill>
                            <a:schemeClr val="tx1"/>
                          </a:solidFill>
                          <a:latin typeface="+mn-lt"/>
                          <a:ea typeface="+mn-ea"/>
                          <a:cs typeface="+mn-cs"/>
                        </a:rPr>
                        <a:t> </a:t>
                      </a:r>
                      <a:br>
                        <a:rPr lang="de-DE" sz="1800" kern="1200" dirty="0">
                          <a:solidFill>
                            <a:schemeClr val="tx1"/>
                          </a:solidFill>
                          <a:latin typeface="+mn-lt"/>
                          <a:ea typeface="+mn-ea"/>
                          <a:cs typeface="+mn-cs"/>
                        </a:rPr>
                      </a:br>
                      <a:r>
                        <a:rPr lang="de-DE" sz="1800" kern="1200" dirty="0">
                          <a:solidFill>
                            <a:schemeClr val="tx1"/>
                          </a:solidFill>
                          <a:latin typeface="+mn-lt"/>
                          <a:ea typeface="+mn-ea"/>
                          <a:cs typeface="+mn-cs"/>
                        </a:rPr>
                        <a:t>&amp; KMO Brand</a:t>
                      </a: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90000"/>
                        </a:lnSpc>
                      </a:pPr>
                      <a:r>
                        <a:rPr lang="de-DE" sz="3800" dirty="0">
                          <a:solidFill>
                            <a:srgbClr val="13A0D3"/>
                          </a:solidFill>
                        </a:rPr>
                        <a:t>9</a:t>
                      </a: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67710" rtl="0" eaLnBrk="1" latinLnBrk="0" hangingPunct="1"/>
                      <a:r>
                        <a:rPr lang="it-IT" sz="1800" kern="1200" dirty="0">
                          <a:solidFill>
                            <a:schemeClr val="tx1"/>
                          </a:solidFill>
                          <a:latin typeface="+mn-lt"/>
                          <a:ea typeface="+mn-ea"/>
                          <a:cs typeface="+mn-cs"/>
                        </a:rPr>
                        <a:t>Onze </a:t>
                      </a:r>
                      <a:r>
                        <a:rPr lang="it-IT" sz="1800" kern="1200" dirty="0" err="1">
                          <a:solidFill>
                            <a:schemeClr val="tx1"/>
                          </a:solidFill>
                          <a:latin typeface="+mn-lt"/>
                          <a:ea typeface="+mn-ea"/>
                          <a:cs typeface="+mn-cs"/>
                        </a:rPr>
                        <a:t>conclusies</a:t>
                      </a:r>
                      <a:endParaRPr lang="it-IT" sz="1800" kern="1200" dirty="0">
                        <a:solidFill>
                          <a:schemeClr val="tx1"/>
                        </a:solidFill>
                        <a:latin typeface="+mn-lt"/>
                        <a:ea typeface="+mn-ea"/>
                        <a:cs typeface="+mn-cs"/>
                      </a:endParaRPr>
                    </a:p>
                    <a:p>
                      <a:pPr algn="l">
                        <a:lnSpc>
                          <a:spcPct val="90000"/>
                        </a:lnSpc>
                      </a:pPr>
                      <a:r>
                        <a:rPr lang="de-DE" sz="1600" dirty="0">
                          <a:solidFill>
                            <a:srgbClr val="13A0D3"/>
                          </a:solidFill>
                        </a:rPr>
                        <a:t> </a:t>
                      </a: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493614"/>
                  </a:ext>
                </a:extLst>
              </a:tr>
            </a:tbl>
          </a:graphicData>
        </a:graphic>
      </p:graphicFrame>
      <p:sp>
        <p:nvSpPr>
          <p:cNvPr id="5" name="Foliennummernplatzhalter 4">
            <a:extLst>
              <a:ext uri="{FF2B5EF4-FFF2-40B4-BE49-F238E27FC236}">
                <a16:creationId xmlns:a16="http://schemas.microsoft.com/office/drawing/2014/main" id="{B79FBDAD-9508-4725-89E9-94C983654F52}"/>
              </a:ext>
            </a:extLst>
          </p:cNvPr>
          <p:cNvSpPr>
            <a:spLocks noGrp="1"/>
          </p:cNvSpPr>
          <p:nvPr>
            <p:ph type="sldNum" sz="quarter" idx="11"/>
          </p:nvPr>
        </p:nvSpPr>
        <p:spPr>
          <a:xfrm>
            <a:off x="11443580" y="6372000"/>
            <a:ext cx="268995" cy="144000"/>
          </a:xfrm>
        </p:spPr>
        <p:txBody>
          <a:bodyPr/>
          <a:lstStyle/>
          <a:p>
            <a:fld id="{0F96B16C-3F5F-44BC-AFCC-8CBCBD90898D}" type="slidenum">
              <a:rPr lang="de-DE" smtClean="0"/>
              <a:pPr/>
              <a:t>3</a:t>
            </a:fld>
            <a:endParaRPr lang="de-DE"/>
          </a:p>
        </p:txBody>
      </p:sp>
    </p:spTree>
    <p:extLst>
      <p:ext uri="{BB962C8B-B14F-4D97-AF65-F5344CB8AC3E}">
        <p14:creationId xmlns:p14="http://schemas.microsoft.com/office/powerpoint/2010/main" val="3119027496"/>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DF5622-258D-4679-8397-24AEAF5BB4C5}"/>
              </a:ext>
            </a:extLst>
          </p:cNvPr>
          <p:cNvSpPr>
            <a:spLocks noGrp="1"/>
          </p:cNvSpPr>
          <p:nvPr>
            <p:ph type="title"/>
          </p:nvPr>
        </p:nvSpPr>
        <p:spPr>
          <a:xfrm>
            <a:off x="547113" y="422101"/>
            <a:ext cx="9953859" cy="952580"/>
          </a:xfrm>
        </p:spPr>
        <p:txBody>
          <a:bodyPr/>
          <a:lstStyle/>
          <a:p>
            <a:r>
              <a:rPr lang="en-US" dirty="0" err="1"/>
              <a:t>Dienstverlening</a:t>
            </a:r>
            <a:r>
              <a:rPr lang="en-US" dirty="0"/>
              <a:t> </a:t>
            </a:r>
            <a:r>
              <a:rPr lang="en-US" dirty="0" err="1">
                <a:solidFill>
                  <a:srgbClr val="13A0D3"/>
                </a:solidFill>
              </a:rPr>
              <a:t>verbeteren</a:t>
            </a:r>
            <a:r>
              <a:rPr lang="en-US" dirty="0">
                <a:solidFill>
                  <a:srgbClr val="13A0D3"/>
                </a:solidFill>
              </a:rPr>
              <a:t> </a:t>
            </a:r>
            <a:r>
              <a:rPr lang="en-US" dirty="0" err="1">
                <a:solidFill>
                  <a:srgbClr val="13A0D3"/>
                </a:solidFill>
              </a:rPr>
              <a:t>en</a:t>
            </a:r>
            <a:r>
              <a:rPr lang="en-US" dirty="0">
                <a:solidFill>
                  <a:srgbClr val="13A0D3"/>
                </a:solidFill>
              </a:rPr>
              <a:t> </a:t>
            </a:r>
            <a:r>
              <a:rPr lang="en-US" dirty="0" err="1">
                <a:solidFill>
                  <a:srgbClr val="13A0D3"/>
                </a:solidFill>
              </a:rPr>
              <a:t>stabiel</a:t>
            </a:r>
            <a:r>
              <a:rPr lang="en-US" dirty="0">
                <a:solidFill>
                  <a:srgbClr val="13A0D3"/>
                </a:solidFill>
              </a:rPr>
              <a:t> </a:t>
            </a:r>
            <a:r>
              <a:rPr lang="en-US" dirty="0" err="1">
                <a:solidFill>
                  <a:srgbClr val="13A0D3"/>
                </a:solidFill>
              </a:rPr>
              <a:t>houden</a:t>
            </a:r>
            <a:endParaRPr lang="en-US" dirty="0">
              <a:solidFill>
                <a:srgbClr val="13A0D3"/>
              </a:solidFill>
            </a:endParaRPr>
          </a:p>
        </p:txBody>
      </p:sp>
      <p:sp>
        <p:nvSpPr>
          <p:cNvPr id="6" name="Content Placeholder 5">
            <a:extLst>
              <a:ext uri="{FF2B5EF4-FFF2-40B4-BE49-F238E27FC236}">
                <a16:creationId xmlns:a16="http://schemas.microsoft.com/office/drawing/2014/main" id="{BC1F0C13-4914-4F0B-A9A8-1F89AA14935A}"/>
              </a:ext>
            </a:extLst>
          </p:cNvPr>
          <p:cNvSpPr>
            <a:spLocks noGrp="1"/>
          </p:cNvSpPr>
          <p:nvPr>
            <p:ph idx="1"/>
          </p:nvPr>
        </p:nvSpPr>
        <p:spPr>
          <a:xfrm>
            <a:off x="396247" y="1158110"/>
            <a:ext cx="6303829" cy="5180115"/>
          </a:xfrm>
        </p:spPr>
        <p:txBody>
          <a:bodyPr/>
          <a:lstStyle/>
          <a:p>
            <a:r>
              <a:rPr lang="nl-NL" sz="1800" b="1" dirty="0">
                <a:solidFill>
                  <a:srgbClr val="13A0D3"/>
                </a:solidFill>
              </a:rPr>
              <a:t>2019</a:t>
            </a:r>
            <a:r>
              <a:rPr lang="nl-NL" sz="1800" dirty="0">
                <a:solidFill>
                  <a:srgbClr val="13A0D3"/>
                </a:solidFill>
              </a:rPr>
              <a:t>: </a:t>
            </a:r>
          </a:p>
          <a:p>
            <a:pPr marL="285750" indent="-285750">
              <a:lnSpc>
                <a:spcPct val="150000"/>
              </a:lnSpc>
              <a:buClr>
                <a:srgbClr val="13A0D3"/>
              </a:buClr>
              <a:buFont typeface="Wingdings" panose="05000000000000000000" pitchFamily="2" charset="2"/>
              <a:buChar char="§"/>
            </a:pPr>
            <a:r>
              <a:rPr lang="nl-NL" sz="1800" dirty="0"/>
              <a:t>Problemen bij het verlenen goede service </a:t>
            </a:r>
          </a:p>
          <a:p>
            <a:pPr marL="285750" indent="-285750">
              <a:lnSpc>
                <a:spcPct val="150000"/>
              </a:lnSpc>
              <a:buClr>
                <a:srgbClr val="13A0D3"/>
              </a:buClr>
              <a:buFont typeface="Wingdings" panose="05000000000000000000" pitchFamily="2" charset="2"/>
              <a:buChar char="§"/>
            </a:pPr>
            <a:r>
              <a:rPr lang="nl-NL" sz="1800" dirty="0"/>
              <a:t>Wachttijden waren gemiddeld 3 minuten </a:t>
            </a:r>
          </a:p>
          <a:p>
            <a:pPr marL="285750" indent="-285750">
              <a:lnSpc>
                <a:spcPct val="150000"/>
              </a:lnSpc>
              <a:buClr>
                <a:srgbClr val="13A0D3"/>
              </a:buClr>
              <a:buFont typeface="Wingdings" panose="05000000000000000000" pitchFamily="2" charset="2"/>
              <a:buChar char="§"/>
            </a:pPr>
            <a:r>
              <a:rPr lang="nl-NL" sz="1800" dirty="0"/>
              <a:t>Verlies van 25% van de binnenkomende oproepen.</a:t>
            </a:r>
          </a:p>
          <a:p>
            <a:endParaRPr lang="nl-NL" sz="1800" dirty="0"/>
          </a:p>
          <a:p>
            <a:r>
              <a:rPr lang="nl-NL" sz="1800" b="1" dirty="0">
                <a:solidFill>
                  <a:srgbClr val="13A0D3"/>
                </a:solidFill>
              </a:rPr>
              <a:t>2020-2021-2022: ondernomen verbeteringsacties</a:t>
            </a:r>
          </a:p>
          <a:p>
            <a:pPr marL="285750" indent="-285750">
              <a:lnSpc>
                <a:spcPct val="150000"/>
              </a:lnSpc>
              <a:buClr>
                <a:srgbClr val="13A0D3"/>
              </a:buClr>
              <a:buFont typeface="Wingdings" panose="05000000000000000000" pitchFamily="2" charset="2"/>
              <a:buChar char="§"/>
            </a:pPr>
            <a:r>
              <a:rPr lang="nl-NL" sz="1800" dirty="0"/>
              <a:t>Performance management: ‘meten is weten’ </a:t>
            </a:r>
          </a:p>
          <a:p>
            <a:pPr marL="285750" indent="-285750">
              <a:lnSpc>
                <a:spcPct val="150000"/>
              </a:lnSpc>
              <a:buClr>
                <a:srgbClr val="13A0D3"/>
              </a:buClr>
              <a:buFont typeface="Wingdings" panose="05000000000000000000" pitchFamily="2" charset="2"/>
              <a:buChar char="§"/>
            </a:pPr>
            <a:r>
              <a:rPr lang="nl-NL" sz="1800" dirty="0"/>
              <a:t>Oplossing gericht : een oplossing te vinden tijdens het eerste contact</a:t>
            </a:r>
          </a:p>
          <a:p>
            <a:pPr marL="285750" indent="-285750">
              <a:lnSpc>
                <a:spcPct val="150000"/>
              </a:lnSpc>
              <a:buClr>
                <a:srgbClr val="13A0D3"/>
              </a:buClr>
              <a:buFont typeface="Wingdings" panose="05000000000000000000" pitchFamily="2" charset="2"/>
              <a:buChar char="§"/>
            </a:pPr>
            <a:r>
              <a:rPr lang="nl-NL" sz="1800" dirty="0"/>
              <a:t>Standaardiseren en verbeteren van onze processen</a:t>
            </a:r>
          </a:p>
          <a:p>
            <a:pPr marL="285750" indent="-285750">
              <a:lnSpc>
                <a:spcPct val="150000"/>
              </a:lnSpc>
              <a:buClr>
                <a:srgbClr val="13A0D3"/>
              </a:buClr>
              <a:buFont typeface="Wingdings" panose="05000000000000000000" pitchFamily="2" charset="2"/>
              <a:buChar char="§"/>
            </a:pPr>
            <a:r>
              <a:rPr lang="nl-NL" sz="1800" dirty="0"/>
              <a:t>Trainen van de collega’s, </a:t>
            </a:r>
          </a:p>
          <a:p>
            <a:pPr marL="285750" indent="-285750">
              <a:buClr>
                <a:srgbClr val="13A0D3"/>
              </a:buClr>
              <a:buFont typeface="Wingdings" panose="05000000000000000000" pitchFamily="2" charset="2"/>
              <a:buChar char="§"/>
            </a:pPr>
            <a:r>
              <a:rPr lang="nl-NL" sz="1800" dirty="0"/>
              <a:t>Automatisering en verbeteren van de portalen (verbeteringen in </a:t>
            </a:r>
            <a:r>
              <a:rPr lang="nl-NL" sz="1800" dirty="0" err="1"/>
              <a:t>Prolink</a:t>
            </a:r>
            <a:r>
              <a:rPr lang="nl-NL" sz="1800" dirty="0"/>
              <a:t> NG en </a:t>
            </a:r>
            <a:r>
              <a:rPr lang="nl-NL" sz="1800" dirty="0" err="1"/>
              <a:t>portima</a:t>
            </a:r>
            <a:r>
              <a:rPr lang="nl-NL" sz="1800" dirty="0"/>
              <a:t> investeringen)</a:t>
            </a:r>
          </a:p>
          <a:p>
            <a:endParaRPr lang="nl-NL" sz="1800" b="1" dirty="0"/>
          </a:p>
          <a:p>
            <a:r>
              <a:rPr lang="nl-NL" sz="1800" b="1" dirty="0"/>
              <a:t>We zijn er nog niet en blijven werken op al deze punten om zo de juiste service te kunnen bieden.</a:t>
            </a:r>
          </a:p>
          <a:p>
            <a:pPr marL="362891" indent="-362891">
              <a:buAutoNum type="arabicPeriod"/>
            </a:pPr>
            <a:endParaRPr lang="nl-NL" sz="1482" dirty="0">
              <a:solidFill>
                <a:srgbClr val="000000"/>
              </a:solidFill>
            </a:endParaRPr>
          </a:p>
          <a:p>
            <a:pPr marL="362891" indent="-362891">
              <a:buAutoNum type="arabicPeriod"/>
            </a:pPr>
            <a:endParaRPr lang="nl-NL" sz="1482" dirty="0">
              <a:solidFill>
                <a:srgbClr val="000000"/>
              </a:solidFill>
            </a:endParaRPr>
          </a:p>
        </p:txBody>
      </p:sp>
      <p:sp>
        <p:nvSpPr>
          <p:cNvPr id="9" name="TextBox 8">
            <a:extLst>
              <a:ext uri="{FF2B5EF4-FFF2-40B4-BE49-F238E27FC236}">
                <a16:creationId xmlns:a16="http://schemas.microsoft.com/office/drawing/2014/main" id="{AD44B7E3-39E7-4041-A642-133E6589F837}"/>
              </a:ext>
            </a:extLst>
          </p:cNvPr>
          <p:cNvSpPr txBox="1"/>
          <p:nvPr/>
        </p:nvSpPr>
        <p:spPr>
          <a:xfrm>
            <a:off x="7024326" y="1340876"/>
            <a:ext cx="4771427" cy="5033409"/>
          </a:xfrm>
          <a:prstGeom prst="rect">
            <a:avLst/>
          </a:prstGeom>
          <a:solidFill>
            <a:schemeClr val="bg1">
              <a:lumMod val="85000"/>
            </a:schemeClr>
          </a:solidFill>
          <a:ln>
            <a:solidFill>
              <a:schemeClr val="tx2"/>
            </a:solidFill>
          </a:ln>
        </p:spPr>
        <p:txBody>
          <a:bodyPr vert="horz" wrap="square" lIns="71999" tIns="71999" rIns="71999" bIns="71999" rtlCol="0">
            <a:spAutoFit/>
          </a:bodyPr>
          <a:lstStyle/>
          <a:p>
            <a:r>
              <a:rPr lang="nl-NL" sz="1693" dirty="0">
                <a:solidFill>
                  <a:srgbClr val="13A0D3"/>
                </a:solidFill>
              </a:rPr>
              <a:t>Cijfers over 2021</a:t>
            </a:r>
          </a:p>
          <a:p>
            <a:r>
              <a:rPr lang="nl-NL" sz="2752" b="1" dirty="0">
                <a:solidFill>
                  <a:srgbClr val="13A0D3"/>
                </a:solidFill>
              </a:rPr>
              <a:t>400.000 taken</a:t>
            </a:r>
            <a:r>
              <a:rPr lang="nl-NL" sz="2752" dirty="0">
                <a:solidFill>
                  <a:srgbClr val="13A0D3"/>
                </a:solidFill>
              </a:rPr>
              <a:t> </a:t>
            </a:r>
            <a:r>
              <a:rPr lang="nl-NL" sz="1693" dirty="0"/>
              <a:t>verwerkt binnen de operationele teams (Particulieren, KMO en </a:t>
            </a:r>
            <a:r>
              <a:rPr lang="nl-NL" sz="1693" dirty="0" err="1"/>
              <a:t>midcorp</a:t>
            </a:r>
            <a:r>
              <a:rPr lang="nl-NL" sz="1693" dirty="0"/>
              <a:t> </a:t>
            </a:r>
            <a:r>
              <a:rPr lang="nl-NL" sz="1693" dirty="0" err="1"/>
              <a:t>servicing</a:t>
            </a:r>
            <a:r>
              <a:rPr lang="nl-NL" sz="1693" dirty="0"/>
              <a:t>)</a:t>
            </a:r>
          </a:p>
          <a:p>
            <a:endParaRPr lang="nl-NL" sz="1701" dirty="0"/>
          </a:p>
          <a:p>
            <a:endParaRPr lang="nl-NL" sz="106" dirty="0"/>
          </a:p>
          <a:p>
            <a:r>
              <a:rPr lang="nl-NL" sz="2752" b="1" dirty="0">
                <a:solidFill>
                  <a:srgbClr val="13A0D3"/>
                </a:solidFill>
              </a:rPr>
              <a:t>4,1 dagen </a:t>
            </a:r>
            <a:r>
              <a:rPr lang="nl-NL" sz="1693" dirty="0"/>
              <a:t>was de gemiddelde doorlooptijd om deze taken te verwerken</a:t>
            </a:r>
          </a:p>
          <a:p>
            <a:endParaRPr lang="nl-NL" sz="1701" b="1" dirty="0">
              <a:solidFill>
                <a:schemeClr val="tx2"/>
              </a:solidFill>
            </a:endParaRPr>
          </a:p>
          <a:p>
            <a:r>
              <a:rPr lang="nl-NL" sz="1693" dirty="0"/>
              <a:t>We behandelden </a:t>
            </a:r>
            <a:r>
              <a:rPr lang="nl-NL" sz="2752" b="1" dirty="0">
                <a:solidFill>
                  <a:srgbClr val="13A0D3"/>
                </a:solidFill>
              </a:rPr>
              <a:t>270.000 inkomende oproepen</a:t>
            </a:r>
          </a:p>
          <a:p>
            <a:endParaRPr lang="nl-NL" sz="1693" dirty="0">
              <a:solidFill>
                <a:schemeClr val="tx2"/>
              </a:solidFill>
            </a:endParaRPr>
          </a:p>
          <a:p>
            <a:r>
              <a:rPr lang="nl-NL" sz="1693" dirty="0"/>
              <a:t>We</a:t>
            </a:r>
            <a:r>
              <a:rPr lang="nl-NL" sz="2857" b="1" dirty="0">
                <a:solidFill>
                  <a:schemeClr val="tx2"/>
                </a:solidFill>
              </a:rPr>
              <a:t> </a:t>
            </a:r>
            <a:r>
              <a:rPr lang="nl-NL" sz="2540" b="1" dirty="0">
                <a:solidFill>
                  <a:srgbClr val="13A0D3"/>
                </a:solidFill>
              </a:rPr>
              <a:t>beantwoordden 92%</a:t>
            </a:r>
            <a:r>
              <a:rPr lang="nl-NL" sz="2540" dirty="0">
                <a:solidFill>
                  <a:srgbClr val="13A0D3"/>
                </a:solidFill>
              </a:rPr>
              <a:t> </a:t>
            </a:r>
            <a:r>
              <a:rPr lang="nl-NL" sz="1693" dirty="0"/>
              <a:t>van de aangeboden oproepen </a:t>
            </a:r>
          </a:p>
          <a:p>
            <a:endParaRPr lang="nl-NL" sz="1693" dirty="0">
              <a:solidFill>
                <a:schemeClr val="tx2"/>
              </a:solidFill>
            </a:endParaRPr>
          </a:p>
          <a:p>
            <a:r>
              <a:rPr lang="nl-NL" sz="1482" dirty="0"/>
              <a:t>De gemiddelde wachttijd </a:t>
            </a:r>
            <a:r>
              <a:rPr lang="nl-NL" sz="2540" b="1" dirty="0">
                <a:solidFill>
                  <a:srgbClr val="13A0D3"/>
                </a:solidFill>
              </a:rPr>
              <a:t>46 seconden</a:t>
            </a:r>
            <a:endParaRPr lang="nl-NL" sz="2963" b="1" dirty="0">
              <a:solidFill>
                <a:srgbClr val="13A0D3"/>
              </a:solidFill>
            </a:endParaRPr>
          </a:p>
        </p:txBody>
      </p:sp>
      <p:pic>
        <p:nvPicPr>
          <p:cNvPr id="7" name="Picture 31" descr="Overlay Add">
            <a:extLst>
              <a:ext uri="{FF2B5EF4-FFF2-40B4-BE49-F238E27FC236}">
                <a16:creationId xmlns:a16="http://schemas.microsoft.com/office/drawing/2014/main" id="{432E66FC-14D6-4096-A641-E30D0D087968}"/>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gray">
          <a:xfrm>
            <a:off x="5913341" y="2884211"/>
            <a:ext cx="580620" cy="580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2">
            <a:extLst>
              <a:ext uri="{FF2B5EF4-FFF2-40B4-BE49-F238E27FC236}">
                <a16:creationId xmlns:a16="http://schemas.microsoft.com/office/drawing/2014/main" id="{ABBF2C60-B247-4630-85C7-5AC015930EAF}"/>
              </a:ext>
            </a:extLst>
          </p:cNvPr>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gray">
          <a:xfrm>
            <a:off x="5916684" y="1513564"/>
            <a:ext cx="580004" cy="615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3391376"/>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B28435B2-44EB-4D91-BA61-E288EF9F8394}"/>
              </a:ext>
            </a:extLst>
          </p:cNvPr>
          <p:cNvSpPr>
            <a:spLocks noGrp="1"/>
          </p:cNvSpPr>
          <p:nvPr>
            <p:ph type="title"/>
          </p:nvPr>
        </p:nvSpPr>
        <p:spPr>
          <a:xfrm>
            <a:off x="479422" y="535536"/>
            <a:ext cx="10248934" cy="932854"/>
          </a:xfrm>
        </p:spPr>
        <p:txBody>
          <a:bodyPr/>
          <a:lstStyle/>
          <a:p>
            <a:r>
              <a:rPr lang="de-DE" dirty="0"/>
              <a:t>Sterk </a:t>
            </a:r>
            <a:r>
              <a:rPr lang="de-DE" dirty="0" err="1"/>
              <a:t>vereenvoudigde</a:t>
            </a:r>
            <a:r>
              <a:rPr lang="de-DE" dirty="0"/>
              <a:t> </a:t>
            </a:r>
            <a:r>
              <a:rPr lang="de-DE" dirty="0" err="1">
                <a:solidFill>
                  <a:srgbClr val="13A0D3"/>
                </a:solidFill>
              </a:rPr>
              <a:t>operationele</a:t>
            </a:r>
            <a:r>
              <a:rPr lang="de-DE" dirty="0">
                <a:solidFill>
                  <a:srgbClr val="13A0D3"/>
                </a:solidFill>
              </a:rPr>
              <a:t> </a:t>
            </a:r>
            <a:r>
              <a:rPr lang="de-DE" dirty="0" err="1">
                <a:solidFill>
                  <a:srgbClr val="13A0D3"/>
                </a:solidFill>
              </a:rPr>
              <a:t>organisatie</a:t>
            </a:r>
            <a:endParaRPr lang="de-DE" dirty="0">
              <a:solidFill>
                <a:srgbClr val="13A0D3"/>
              </a:solidFill>
            </a:endParaRPr>
          </a:p>
        </p:txBody>
      </p:sp>
      <p:sp>
        <p:nvSpPr>
          <p:cNvPr id="5" name="Foliennummernplatzhalter 4">
            <a:extLst>
              <a:ext uri="{FF2B5EF4-FFF2-40B4-BE49-F238E27FC236}">
                <a16:creationId xmlns:a16="http://schemas.microsoft.com/office/drawing/2014/main" id="{F4E8AA75-8F1B-4C70-AF9A-1675F5D2AD04}"/>
              </a:ext>
            </a:extLst>
          </p:cNvPr>
          <p:cNvSpPr>
            <a:spLocks noGrp="1"/>
          </p:cNvSpPr>
          <p:nvPr>
            <p:ph type="sldNum" sz="quarter" idx="14"/>
          </p:nvPr>
        </p:nvSpPr>
        <p:spPr/>
        <p:txBody>
          <a:bodyPr/>
          <a:lstStyle/>
          <a:p>
            <a:pPr marL="0" marR="0" lvl="0" indent="0" algn="r" defTabSz="914205" rtl="0" eaLnBrk="1" fontAlgn="auto" latinLnBrk="0" hangingPunct="1">
              <a:lnSpc>
                <a:spcPts val="1000"/>
              </a:lnSpc>
              <a:spcBef>
                <a:spcPts val="0"/>
              </a:spcBef>
              <a:spcAft>
                <a:spcPts val="0"/>
              </a:spcAft>
              <a:buClrTx/>
              <a:buSzTx/>
              <a:buFontTx/>
              <a:buNone/>
              <a:tabLst/>
              <a:defRPr/>
            </a:pPr>
            <a:fld id="{56C449F3-BD9D-48DC-BFF1-0F66671DA7C6}" type="slidenum">
              <a:rPr kumimoji="0" lang="de-DE" sz="800" b="1" i="0" u="none" strike="noStrike" kern="1200" cap="none" spc="0" normalizeH="0" baseline="0" noProof="0" smtClean="0">
                <a:ln>
                  <a:noFill/>
                </a:ln>
                <a:solidFill>
                  <a:srgbClr val="003781"/>
                </a:solidFill>
                <a:effectLst/>
                <a:uLnTx/>
                <a:uFillTx/>
                <a:latin typeface="Arial" panose="020B0604020202020204"/>
                <a:ea typeface="+mn-ea"/>
                <a:cs typeface="+mn-cs"/>
              </a:rPr>
              <a:pPr marL="0" marR="0" lvl="0" indent="0" algn="r" defTabSz="914205" rtl="0" eaLnBrk="1" fontAlgn="auto" latinLnBrk="0" hangingPunct="1">
                <a:lnSpc>
                  <a:spcPts val="1000"/>
                </a:lnSpc>
                <a:spcBef>
                  <a:spcPts val="0"/>
                </a:spcBef>
                <a:spcAft>
                  <a:spcPts val="0"/>
                </a:spcAft>
                <a:buClrTx/>
                <a:buSzTx/>
                <a:buFontTx/>
                <a:buNone/>
                <a:tabLst/>
                <a:defRPr/>
              </a:pPr>
              <a:t>31</a:t>
            </a:fld>
            <a:endParaRPr kumimoji="0" lang="de-DE" sz="800" b="1" i="0" u="none" strike="noStrike" kern="1200" cap="none" spc="0" normalizeH="0" baseline="0" noProof="0">
              <a:ln>
                <a:noFill/>
              </a:ln>
              <a:solidFill>
                <a:srgbClr val="003781"/>
              </a:solidFill>
              <a:effectLst/>
              <a:uLnTx/>
              <a:uFillTx/>
              <a:latin typeface="Arial" panose="020B0604020202020204"/>
              <a:ea typeface="+mn-ea"/>
              <a:cs typeface="+mn-cs"/>
            </a:endParaRPr>
          </a:p>
        </p:txBody>
      </p:sp>
      <p:graphicFrame>
        <p:nvGraphicFramePr>
          <p:cNvPr id="8" name="Content Placeholder 16">
            <a:extLst>
              <a:ext uri="{FF2B5EF4-FFF2-40B4-BE49-F238E27FC236}">
                <a16:creationId xmlns:a16="http://schemas.microsoft.com/office/drawing/2014/main" id="{EFBA16E3-C542-483B-99DF-8C283566FB90}"/>
              </a:ext>
            </a:extLst>
          </p:cNvPr>
          <p:cNvGraphicFramePr>
            <a:graphicFrameLocks noGrp="1"/>
          </p:cNvGraphicFramePr>
          <p:nvPr>
            <p:ph idx="1"/>
            <p:extLst>
              <p:ext uri="{D42A27DB-BD31-4B8C-83A1-F6EECF244321}">
                <p14:modId xmlns:p14="http://schemas.microsoft.com/office/powerpoint/2010/main" val="3107991465"/>
              </p:ext>
            </p:extLst>
          </p:nvPr>
        </p:nvGraphicFramePr>
        <p:xfrm>
          <a:off x="237360" y="1475555"/>
          <a:ext cx="9755809" cy="5183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902092DB-3F31-4761-94B1-2E12686B2B69}"/>
              </a:ext>
            </a:extLst>
          </p:cNvPr>
          <p:cNvSpPr txBox="1"/>
          <p:nvPr/>
        </p:nvSpPr>
        <p:spPr>
          <a:xfrm>
            <a:off x="8963584" y="1550375"/>
            <a:ext cx="2517620" cy="1323454"/>
          </a:xfrm>
          <a:prstGeom prst="rect">
            <a:avLst/>
          </a:prstGeom>
          <a:noFill/>
          <a:ln>
            <a:solidFill>
              <a:srgbClr val="13A0D3"/>
            </a:solidFill>
          </a:ln>
          <a:effectLst>
            <a:glow rad="63500">
              <a:schemeClr val="accent3">
                <a:satMod val="175000"/>
                <a:alpha val="40000"/>
              </a:schemeClr>
            </a:glow>
          </a:effectLst>
        </p:spPr>
        <p:txBody>
          <a:bodyPr wrap="square" lIns="0" tIns="0" rIns="0" bIns="0" rtlCol="0" anchor="t" anchorCtr="0">
            <a:noAutofit/>
          </a:bodyPr>
          <a:lstStyle/>
          <a:p>
            <a:pPr algn="ctr"/>
            <a:endParaRPr lang="nl-NL" sz="1693" dirty="0">
              <a:solidFill>
                <a:srgbClr val="13A0D3"/>
              </a:solidFill>
            </a:endParaRPr>
          </a:p>
          <a:p>
            <a:pPr algn="ctr"/>
            <a:r>
              <a:rPr lang="nl-NL" sz="1693" dirty="0">
                <a:solidFill>
                  <a:schemeClr val="bg1"/>
                </a:solidFill>
              </a:rPr>
              <a:t>Er zijn ongeveer </a:t>
            </a:r>
          </a:p>
          <a:p>
            <a:pPr algn="ctr"/>
            <a:r>
              <a:rPr lang="nl-NL" sz="1693" b="1" dirty="0">
                <a:solidFill>
                  <a:schemeClr val="bg1"/>
                </a:solidFill>
              </a:rPr>
              <a:t>100 FTE </a:t>
            </a:r>
            <a:r>
              <a:rPr lang="nl-NL" sz="1693" dirty="0">
                <a:solidFill>
                  <a:schemeClr val="bg1"/>
                </a:solidFill>
              </a:rPr>
              <a:t>werkzaam binnen operations BOAR</a:t>
            </a:r>
          </a:p>
        </p:txBody>
      </p:sp>
    </p:spTree>
    <p:extLst>
      <p:ext uri="{BB962C8B-B14F-4D97-AF65-F5344CB8AC3E}">
        <p14:creationId xmlns:p14="http://schemas.microsoft.com/office/powerpoint/2010/main" val="1278913590"/>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BDD53-12D4-4DD6-A257-6FB038316181}"/>
              </a:ext>
            </a:extLst>
          </p:cNvPr>
          <p:cNvSpPr>
            <a:spLocks noGrp="1"/>
          </p:cNvSpPr>
          <p:nvPr>
            <p:ph type="title"/>
          </p:nvPr>
        </p:nvSpPr>
        <p:spPr/>
        <p:txBody>
          <a:bodyPr/>
          <a:lstStyle/>
          <a:p>
            <a:r>
              <a:rPr lang="nl-NL" dirty="0"/>
              <a:t>Onze teams staan </a:t>
            </a:r>
            <a:r>
              <a:rPr lang="nl-NL" dirty="0">
                <a:solidFill>
                  <a:srgbClr val="13A0D3"/>
                </a:solidFill>
              </a:rPr>
              <a:t>dagelijks voor u klaar</a:t>
            </a:r>
            <a:endParaRPr lang="nl-NL" sz="2540" dirty="0">
              <a:solidFill>
                <a:srgbClr val="13A0D3"/>
              </a:solidFill>
            </a:endParaRPr>
          </a:p>
        </p:txBody>
      </p:sp>
      <p:sp>
        <p:nvSpPr>
          <p:cNvPr id="4" name="Slide Number Placeholder 3">
            <a:extLst>
              <a:ext uri="{FF2B5EF4-FFF2-40B4-BE49-F238E27FC236}">
                <a16:creationId xmlns:a16="http://schemas.microsoft.com/office/drawing/2014/main" id="{0EF23760-2B17-4091-97EF-D110B83D2A41}"/>
              </a:ext>
            </a:extLst>
          </p:cNvPr>
          <p:cNvSpPr>
            <a:spLocks noGrp="1"/>
          </p:cNvSpPr>
          <p:nvPr>
            <p:ph type="sldNum" sz="quarter" idx="11"/>
          </p:nvPr>
        </p:nvSpPr>
        <p:spPr/>
        <p:txBody>
          <a:bodyPr/>
          <a:lstStyle/>
          <a:p>
            <a:fld id="{56C449F3-BD9D-48DC-BFF1-0F66671DA7C6}" type="slidenum">
              <a:rPr lang="de-DE" smtClean="0"/>
              <a:pPr/>
              <a:t>32</a:t>
            </a:fld>
            <a:endParaRPr lang="de-DE"/>
          </a:p>
        </p:txBody>
      </p:sp>
      <p:pic>
        <p:nvPicPr>
          <p:cNvPr id="5" name="Picture 4">
            <a:extLst>
              <a:ext uri="{FF2B5EF4-FFF2-40B4-BE49-F238E27FC236}">
                <a16:creationId xmlns:a16="http://schemas.microsoft.com/office/drawing/2014/main" id="{B54E4EC5-C2CD-49CD-A72A-AC0FDFE25FD6}"/>
              </a:ext>
            </a:extLst>
          </p:cNvPr>
          <p:cNvPicPr>
            <a:picLocks noChangeAspect="1"/>
          </p:cNvPicPr>
          <p:nvPr/>
        </p:nvPicPr>
        <p:blipFill>
          <a:blip r:embed="rId2"/>
          <a:stretch>
            <a:fillRect/>
          </a:stretch>
        </p:blipFill>
        <p:spPr>
          <a:xfrm>
            <a:off x="1640269" y="2671356"/>
            <a:ext cx="6521054" cy="30150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4DF14EC8-EB80-4126-B440-BA2FFBB2043F}"/>
              </a:ext>
            </a:extLst>
          </p:cNvPr>
          <p:cNvPicPr>
            <a:picLocks noChangeAspect="1"/>
          </p:cNvPicPr>
          <p:nvPr/>
        </p:nvPicPr>
        <p:blipFill>
          <a:blip r:embed="rId3"/>
          <a:stretch>
            <a:fillRect/>
          </a:stretch>
        </p:blipFill>
        <p:spPr>
          <a:xfrm>
            <a:off x="8673579" y="1624096"/>
            <a:ext cx="3181710" cy="2708214"/>
          </a:xfrm>
          <a:prstGeom prst="rect">
            <a:avLst/>
          </a:prstGeom>
        </p:spPr>
      </p:pic>
      <p:sp>
        <p:nvSpPr>
          <p:cNvPr id="7" name="Content Placeholder 2">
            <a:extLst>
              <a:ext uri="{FF2B5EF4-FFF2-40B4-BE49-F238E27FC236}">
                <a16:creationId xmlns:a16="http://schemas.microsoft.com/office/drawing/2014/main" id="{36909E8E-82F3-416D-BCCA-B4E613F30591}"/>
              </a:ext>
            </a:extLst>
          </p:cNvPr>
          <p:cNvSpPr txBox="1">
            <a:spLocks/>
          </p:cNvSpPr>
          <p:nvPr/>
        </p:nvSpPr>
        <p:spPr>
          <a:xfrm>
            <a:off x="479425" y="1171586"/>
            <a:ext cx="8842743" cy="1677592"/>
          </a:xfrm>
          <a:prstGeom prst="rect">
            <a:avLst/>
          </a:prstGeom>
        </p:spPr>
        <p:txBody>
          <a:bodyPr vert="horz" lIns="0" tIns="0" rIns="0" bIns="0" rtlCol="0" anchor="t" anchorCtr="0">
            <a:noAutofit/>
          </a:bodyPr>
          <a:lstStyle>
            <a:lvl1pPr marL="0" indent="0" algn="l" defTabSz="914389" rtl="0" eaLnBrk="1" latinLnBrk="0" hangingPunct="1">
              <a:lnSpc>
                <a:spcPct val="100000"/>
              </a:lnSpc>
              <a:spcBef>
                <a:spcPts val="0"/>
              </a:spcBef>
              <a:buFont typeface="+mj-lt"/>
              <a:buNone/>
              <a:defRPr sz="1890" kern="1200">
                <a:solidFill>
                  <a:schemeClr val="bg1"/>
                </a:solidFill>
                <a:latin typeface="+mn-lt"/>
                <a:ea typeface="+mn-ea"/>
                <a:cs typeface="+mn-cs"/>
              </a:defRPr>
            </a:lvl1pPr>
            <a:lvl2pPr marL="272131" indent="-272131" algn="l" defTabSz="914389"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2pPr>
            <a:lvl3pPr marL="272131" indent="-272131" algn="l" defTabSz="914389" rtl="0" eaLnBrk="1" latinLnBrk="0" hangingPunct="1">
              <a:lnSpc>
                <a:spcPct val="100000"/>
              </a:lnSpc>
              <a:spcBef>
                <a:spcPts val="0"/>
              </a:spcBef>
              <a:buFont typeface="Arial" panose="020B0604020202020204" pitchFamily="34" charset="0"/>
              <a:buChar char="•"/>
              <a:defRPr sz="1890" kern="1200">
                <a:solidFill>
                  <a:schemeClr val="bg1"/>
                </a:solidFill>
                <a:latin typeface="+mn-lt"/>
                <a:ea typeface="+mn-ea"/>
                <a:cs typeface="+mn-cs"/>
              </a:defRPr>
            </a:lvl3pPr>
            <a:lvl4pPr marL="272131" indent="-272131" algn="l" defTabSz="914389" rtl="0" eaLnBrk="1" latinLnBrk="0" hangingPunct="1">
              <a:lnSpc>
                <a:spcPct val="100000"/>
              </a:lnSpc>
              <a:spcBef>
                <a:spcPts val="0"/>
              </a:spcBef>
              <a:buFont typeface="Symbol" panose="05050102010706020507" pitchFamily="18" charset="2"/>
              <a:buChar char="-"/>
              <a:defRPr sz="1890" kern="1200">
                <a:solidFill>
                  <a:schemeClr val="bg1"/>
                </a:solidFill>
                <a:latin typeface="+mn-lt"/>
                <a:ea typeface="+mn-ea"/>
                <a:cs typeface="+mn-cs"/>
              </a:defRPr>
            </a:lvl4pPr>
            <a:lvl5pPr marL="544262" indent="-272131" algn="l" defTabSz="914389" rtl="0" eaLnBrk="1" latinLnBrk="0" hangingPunct="1">
              <a:lnSpc>
                <a:spcPct val="100000"/>
              </a:lnSpc>
              <a:spcBef>
                <a:spcPts val="0"/>
              </a:spcBef>
              <a:buFont typeface="Symbol" panose="05050102010706020507" pitchFamily="18" charset="2"/>
              <a:buChar char="-"/>
              <a:defRPr sz="1890" kern="1200">
                <a:solidFill>
                  <a:schemeClr val="bg1"/>
                </a:solidFill>
                <a:latin typeface="+mn-lt"/>
                <a:ea typeface="+mn-ea"/>
                <a:cs typeface="+mn-cs"/>
              </a:defRPr>
            </a:lvl5pPr>
            <a:lvl6pPr marL="0" indent="0" algn="l" defTabSz="914389" rtl="0" eaLnBrk="1" latinLnBrk="0" hangingPunct="1">
              <a:lnSpc>
                <a:spcPct val="100000"/>
              </a:lnSpc>
              <a:spcBef>
                <a:spcPts val="2268"/>
              </a:spcBef>
              <a:buFont typeface="Arial" panose="020B0604020202020204" pitchFamily="34" charset="0"/>
              <a:buNone/>
              <a:defRPr sz="756" kern="1200">
                <a:solidFill>
                  <a:schemeClr val="bg1"/>
                </a:solidFill>
                <a:latin typeface="+mn-lt"/>
                <a:ea typeface="+mn-ea"/>
                <a:cs typeface="+mn-cs"/>
              </a:defRPr>
            </a:lvl6pPr>
            <a:lvl7pPr marL="0" indent="0" algn="l" defTabSz="914389" rtl="0" eaLnBrk="1" latinLnBrk="0" hangingPunct="1">
              <a:lnSpc>
                <a:spcPct val="100000"/>
              </a:lnSpc>
              <a:spcBef>
                <a:spcPts val="567"/>
              </a:spcBef>
              <a:buFont typeface="Arial" panose="020B0604020202020204" pitchFamily="34" charset="0"/>
              <a:buNone/>
              <a:defRPr sz="1701" kern="1200">
                <a:solidFill>
                  <a:srgbClr val="FF0000"/>
                </a:solidFill>
                <a:latin typeface="+mn-lt"/>
                <a:ea typeface="+mn-ea"/>
                <a:cs typeface="+mn-cs"/>
              </a:defRPr>
            </a:lvl7pPr>
            <a:lvl8pPr marL="3428958"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52"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nl-NL" sz="2000" dirty="0"/>
              <a:t>Elke</a:t>
            </a:r>
            <a:r>
              <a:rPr lang="nl-NL" sz="1800" dirty="0"/>
              <a:t> dag starten wij met de </a:t>
            </a:r>
            <a:r>
              <a:rPr lang="nl-NL" sz="1800" b="1" dirty="0"/>
              <a:t>"</a:t>
            </a:r>
            <a:r>
              <a:rPr lang="nl-NL" sz="1800" b="1" dirty="0" err="1"/>
              <a:t>dagstart</a:t>
            </a:r>
            <a:r>
              <a:rPr lang="nl-NL" sz="1800" b="1" dirty="0"/>
              <a:t>” </a:t>
            </a:r>
            <a:r>
              <a:rPr lang="nl-NL" sz="1800" dirty="0"/>
              <a:t>binnen elk team:</a:t>
            </a:r>
          </a:p>
          <a:p>
            <a:pPr marL="285750" lvl="1" indent="-285750" defTabSz="967710">
              <a:buClr>
                <a:srgbClr val="13A0D3"/>
              </a:buClr>
              <a:buFont typeface="Wingdings" panose="05000000000000000000" pitchFamily="2" charset="2"/>
              <a:buChar char="§"/>
            </a:pPr>
            <a:r>
              <a:rPr lang="nl-NL" sz="1800" dirty="0"/>
              <a:t>Doornemen resultaten van de dag ervoor</a:t>
            </a:r>
          </a:p>
          <a:p>
            <a:pPr marL="285750" lvl="1" indent="-285750" defTabSz="967710">
              <a:buClr>
                <a:srgbClr val="13A0D3"/>
              </a:buClr>
              <a:buFont typeface="Wingdings" panose="05000000000000000000" pitchFamily="2" charset="2"/>
              <a:buChar char="§"/>
            </a:pPr>
            <a:r>
              <a:rPr lang="nl-NL" sz="1800" dirty="0"/>
              <a:t>Bespreken eventuele problemen die er zijn (de dag ervoor of die ochtend)</a:t>
            </a:r>
          </a:p>
          <a:p>
            <a:pPr marL="285750" lvl="1" indent="-285750" defTabSz="967710">
              <a:buClr>
                <a:srgbClr val="13A0D3"/>
              </a:buClr>
              <a:buFont typeface="Wingdings" panose="05000000000000000000" pitchFamily="2" charset="2"/>
              <a:buChar char="§"/>
            </a:pPr>
            <a:r>
              <a:rPr lang="nl-NL" sz="1800" dirty="0"/>
              <a:t>Communiceren de belangrijkste zaken</a:t>
            </a:r>
          </a:p>
          <a:p>
            <a:pPr>
              <a:lnSpc>
                <a:spcPct val="150000"/>
              </a:lnSpc>
            </a:pPr>
            <a:endParaRPr lang="nl-NL" sz="1482" dirty="0">
              <a:solidFill>
                <a:srgbClr val="000000"/>
              </a:solidFill>
            </a:endParaRPr>
          </a:p>
          <a:p>
            <a:pPr>
              <a:lnSpc>
                <a:spcPct val="150000"/>
              </a:lnSpc>
            </a:pPr>
            <a:endParaRPr lang="nl-NL" sz="1482" dirty="0">
              <a:solidFill>
                <a:srgbClr val="000000"/>
              </a:solidFill>
            </a:endParaRPr>
          </a:p>
          <a:p>
            <a:pPr>
              <a:lnSpc>
                <a:spcPct val="150000"/>
              </a:lnSpc>
            </a:pPr>
            <a:endParaRPr lang="nl-NL" sz="1482" dirty="0">
              <a:solidFill>
                <a:srgbClr val="000000"/>
              </a:solidFill>
            </a:endParaRPr>
          </a:p>
          <a:p>
            <a:pPr>
              <a:lnSpc>
                <a:spcPct val="150000"/>
              </a:lnSpc>
            </a:pPr>
            <a:endParaRPr lang="nl-NL" sz="1482" dirty="0">
              <a:solidFill>
                <a:srgbClr val="000000"/>
              </a:solidFill>
            </a:endParaRPr>
          </a:p>
          <a:p>
            <a:pPr>
              <a:lnSpc>
                <a:spcPct val="150000"/>
              </a:lnSpc>
            </a:pPr>
            <a:endParaRPr lang="nl-NL" sz="1482" dirty="0">
              <a:solidFill>
                <a:srgbClr val="000000"/>
              </a:solidFill>
            </a:endParaRPr>
          </a:p>
          <a:p>
            <a:pPr>
              <a:lnSpc>
                <a:spcPct val="150000"/>
              </a:lnSpc>
            </a:pPr>
            <a:endParaRPr lang="nl-NL" sz="1482" dirty="0">
              <a:solidFill>
                <a:srgbClr val="000000"/>
              </a:solidFill>
            </a:endParaRPr>
          </a:p>
          <a:p>
            <a:pPr>
              <a:lnSpc>
                <a:spcPct val="150000"/>
              </a:lnSpc>
            </a:pPr>
            <a:endParaRPr lang="nl-NL" sz="1482" dirty="0">
              <a:solidFill>
                <a:srgbClr val="000000"/>
              </a:solidFill>
            </a:endParaRPr>
          </a:p>
          <a:p>
            <a:pPr>
              <a:lnSpc>
                <a:spcPct val="150000"/>
              </a:lnSpc>
            </a:pPr>
            <a:endParaRPr lang="nl-NL" sz="1482" dirty="0">
              <a:solidFill>
                <a:srgbClr val="000000"/>
              </a:solidFill>
            </a:endParaRPr>
          </a:p>
          <a:p>
            <a:pPr>
              <a:lnSpc>
                <a:spcPct val="150000"/>
              </a:lnSpc>
            </a:pPr>
            <a:endParaRPr lang="nl-NL" sz="1482" dirty="0">
              <a:solidFill>
                <a:srgbClr val="000000"/>
              </a:solidFill>
            </a:endParaRPr>
          </a:p>
        </p:txBody>
      </p:sp>
      <p:sp>
        <p:nvSpPr>
          <p:cNvPr id="8" name="Content Placeholder 2">
            <a:extLst>
              <a:ext uri="{FF2B5EF4-FFF2-40B4-BE49-F238E27FC236}">
                <a16:creationId xmlns:a16="http://schemas.microsoft.com/office/drawing/2014/main" id="{CB012D6D-1FE9-462A-A56C-A371858F9AA6}"/>
              </a:ext>
            </a:extLst>
          </p:cNvPr>
          <p:cNvSpPr txBox="1">
            <a:spLocks/>
          </p:cNvSpPr>
          <p:nvPr/>
        </p:nvSpPr>
        <p:spPr>
          <a:xfrm>
            <a:off x="479425" y="5906912"/>
            <a:ext cx="11233152" cy="887192"/>
          </a:xfrm>
          <a:prstGeom prst="rect">
            <a:avLst/>
          </a:prstGeom>
        </p:spPr>
        <p:txBody>
          <a:bodyPr vert="horz" lIns="0" tIns="0" rIns="0" bIns="0" rtlCol="0" anchor="t" anchorCtr="0">
            <a:noAutofit/>
          </a:bodyPr>
          <a:lstStyle>
            <a:lvl1pPr marL="0" indent="0" algn="l" defTabSz="914389" rtl="0" eaLnBrk="1" latinLnBrk="0" hangingPunct="1">
              <a:lnSpc>
                <a:spcPct val="100000"/>
              </a:lnSpc>
              <a:spcBef>
                <a:spcPts val="0"/>
              </a:spcBef>
              <a:buFont typeface="+mj-lt"/>
              <a:buNone/>
              <a:defRPr sz="1890" kern="1200">
                <a:solidFill>
                  <a:schemeClr val="bg1"/>
                </a:solidFill>
                <a:latin typeface="+mn-lt"/>
                <a:ea typeface="+mn-ea"/>
                <a:cs typeface="+mn-cs"/>
              </a:defRPr>
            </a:lvl1pPr>
            <a:lvl2pPr marL="272131" indent="-272131" algn="l" defTabSz="914389"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2pPr>
            <a:lvl3pPr marL="272131" indent="-272131" algn="l" defTabSz="914389" rtl="0" eaLnBrk="1" latinLnBrk="0" hangingPunct="1">
              <a:lnSpc>
                <a:spcPct val="100000"/>
              </a:lnSpc>
              <a:spcBef>
                <a:spcPts val="0"/>
              </a:spcBef>
              <a:buFont typeface="Arial" panose="020B0604020202020204" pitchFamily="34" charset="0"/>
              <a:buChar char="•"/>
              <a:defRPr sz="1890" kern="1200">
                <a:solidFill>
                  <a:schemeClr val="bg1"/>
                </a:solidFill>
                <a:latin typeface="+mn-lt"/>
                <a:ea typeface="+mn-ea"/>
                <a:cs typeface="+mn-cs"/>
              </a:defRPr>
            </a:lvl3pPr>
            <a:lvl4pPr marL="272131" indent="-272131" algn="l" defTabSz="914389" rtl="0" eaLnBrk="1" latinLnBrk="0" hangingPunct="1">
              <a:lnSpc>
                <a:spcPct val="100000"/>
              </a:lnSpc>
              <a:spcBef>
                <a:spcPts val="0"/>
              </a:spcBef>
              <a:buFont typeface="Symbol" panose="05050102010706020507" pitchFamily="18" charset="2"/>
              <a:buChar char="-"/>
              <a:defRPr sz="1890" kern="1200">
                <a:solidFill>
                  <a:schemeClr val="bg1"/>
                </a:solidFill>
                <a:latin typeface="+mn-lt"/>
                <a:ea typeface="+mn-ea"/>
                <a:cs typeface="+mn-cs"/>
              </a:defRPr>
            </a:lvl4pPr>
            <a:lvl5pPr marL="544262" indent="-272131" algn="l" defTabSz="914389" rtl="0" eaLnBrk="1" latinLnBrk="0" hangingPunct="1">
              <a:lnSpc>
                <a:spcPct val="100000"/>
              </a:lnSpc>
              <a:spcBef>
                <a:spcPts val="0"/>
              </a:spcBef>
              <a:buFont typeface="Symbol" panose="05050102010706020507" pitchFamily="18" charset="2"/>
              <a:buChar char="-"/>
              <a:defRPr sz="1890" kern="1200">
                <a:solidFill>
                  <a:schemeClr val="bg1"/>
                </a:solidFill>
                <a:latin typeface="+mn-lt"/>
                <a:ea typeface="+mn-ea"/>
                <a:cs typeface="+mn-cs"/>
              </a:defRPr>
            </a:lvl5pPr>
            <a:lvl6pPr marL="0" indent="0" algn="l" defTabSz="914389" rtl="0" eaLnBrk="1" latinLnBrk="0" hangingPunct="1">
              <a:lnSpc>
                <a:spcPct val="100000"/>
              </a:lnSpc>
              <a:spcBef>
                <a:spcPts val="2268"/>
              </a:spcBef>
              <a:buFont typeface="Arial" panose="020B0604020202020204" pitchFamily="34" charset="0"/>
              <a:buNone/>
              <a:defRPr sz="756" kern="1200">
                <a:solidFill>
                  <a:schemeClr val="bg1"/>
                </a:solidFill>
                <a:latin typeface="+mn-lt"/>
                <a:ea typeface="+mn-ea"/>
                <a:cs typeface="+mn-cs"/>
              </a:defRPr>
            </a:lvl6pPr>
            <a:lvl7pPr marL="0" indent="0" algn="l" defTabSz="914389" rtl="0" eaLnBrk="1" latinLnBrk="0" hangingPunct="1">
              <a:lnSpc>
                <a:spcPct val="100000"/>
              </a:lnSpc>
              <a:spcBef>
                <a:spcPts val="567"/>
              </a:spcBef>
              <a:buFont typeface="Arial" panose="020B0604020202020204" pitchFamily="34" charset="0"/>
              <a:buNone/>
              <a:defRPr sz="1701" kern="1200">
                <a:solidFill>
                  <a:srgbClr val="FF0000"/>
                </a:solidFill>
                <a:latin typeface="+mn-lt"/>
                <a:ea typeface="+mn-ea"/>
                <a:cs typeface="+mn-cs"/>
              </a:defRPr>
            </a:lvl7pPr>
            <a:lvl8pPr marL="3428958"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52"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1482" dirty="0">
              <a:solidFill>
                <a:srgbClr val="000000"/>
              </a:solidFill>
            </a:endParaRPr>
          </a:p>
          <a:p>
            <a:r>
              <a:rPr lang="nl-NL" sz="1800" b="1" dirty="0"/>
              <a:t>Resultaat: </a:t>
            </a:r>
            <a:r>
              <a:rPr lang="nl-NL" sz="1800" dirty="0"/>
              <a:t>de operatie functioneerde goed </a:t>
            </a:r>
            <a:r>
              <a:rPr lang="nl-NL" sz="1800" b="1" dirty="0"/>
              <a:t>tijdens de lockdowns </a:t>
            </a:r>
            <a:r>
              <a:rPr lang="nl-NL" sz="1800" dirty="0"/>
              <a:t>en de ervaren kwaliteiten </a:t>
            </a:r>
            <a:br>
              <a:rPr lang="nl-NL" sz="1800" dirty="0"/>
            </a:br>
            <a:r>
              <a:rPr lang="nl-NL" sz="1800" dirty="0"/>
              <a:t>gebruiken we naar de toekomst</a:t>
            </a:r>
          </a:p>
        </p:txBody>
      </p:sp>
    </p:spTree>
    <p:extLst>
      <p:ext uri="{BB962C8B-B14F-4D97-AF65-F5344CB8AC3E}">
        <p14:creationId xmlns:p14="http://schemas.microsoft.com/office/powerpoint/2010/main" val="2509597599"/>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13B3221-1091-4D40-B77D-21B568C97F17}"/>
              </a:ext>
            </a:extLst>
          </p:cNvPr>
          <p:cNvPicPr>
            <a:picLocks noChangeAspect="1"/>
          </p:cNvPicPr>
          <p:nvPr/>
        </p:nvPicPr>
        <p:blipFill>
          <a:blip r:embed="rId3"/>
          <a:stretch>
            <a:fillRect/>
          </a:stretch>
        </p:blipFill>
        <p:spPr>
          <a:xfrm>
            <a:off x="4185384" y="2923063"/>
            <a:ext cx="3429000" cy="1948079"/>
          </a:xfrm>
          <a:prstGeom prst="rect">
            <a:avLst/>
          </a:prstGeom>
        </p:spPr>
      </p:pic>
      <p:sp>
        <p:nvSpPr>
          <p:cNvPr id="2" name="Title 1">
            <a:extLst>
              <a:ext uri="{FF2B5EF4-FFF2-40B4-BE49-F238E27FC236}">
                <a16:creationId xmlns:a16="http://schemas.microsoft.com/office/drawing/2014/main" id="{AD5F95A8-9C76-451F-A6FF-E829FE706EF4}"/>
              </a:ext>
            </a:extLst>
          </p:cNvPr>
          <p:cNvSpPr>
            <a:spLocks noGrp="1"/>
          </p:cNvSpPr>
          <p:nvPr>
            <p:ph type="title"/>
          </p:nvPr>
        </p:nvSpPr>
        <p:spPr>
          <a:xfrm>
            <a:off x="479427" y="489296"/>
            <a:ext cx="9524652" cy="887067"/>
          </a:xfrm>
        </p:spPr>
        <p:txBody>
          <a:bodyPr/>
          <a:lstStyle/>
          <a:p>
            <a:r>
              <a:rPr lang="nl-BE" dirty="0"/>
              <a:t>Recente initiatieven die onze </a:t>
            </a:r>
            <a:r>
              <a:rPr lang="nl-BE" dirty="0">
                <a:solidFill>
                  <a:srgbClr val="13A0D3"/>
                </a:solidFill>
              </a:rPr>
              <a:t>samenwerking bevorderen</a:t>
            </a:r>
          </a:p>
        </p:txBody>
      </p:sp>
      <p:sp>
        <p:nvSpPr>
          <p:cNvPr id="4" name="Date Placeholder 3">
            <a:extLst>
              <a:ext uri="{FF2B5EF4-FFF2-40B4-BE49-F238E27FC236}">
                <a16:creationId xmlns:a16="http://schemas.microsoft.com/office/drawing/2014/main" id="{EB86BDFC-6702-44C4-A07C-3D5FE1A7FEE2}"/>
              </a:ext>
            </a:extLst>
          </p:cNvPr>
          <p:cNvSpPr>
            <a:spLocks noGrp="1"/>
          </p:cNvSpPr>
          <p:nvPr>
            <p:ph type="dt" sz="half" idx="10"/>
          </p:nvPr>
        </p:nvSpPr>
        <p:spPr>
          <a:xfrm rot="-5400000">
            <a:off x="10153281" y="3943932"/>
            <a:ext cx="3581831" cy="495609"/>
          </a:xfrm>
          <a:prstGeom prst="rect">
            <a:avLst/>
          </a:prstGeom>
        </p:spPr>
        <p:txBody>
          <a:bodyPr vert="horz" lIns="0" tIns="38098" rIns="0" bIns="0" rtlCol="0" anchor="t" anchorCtr="0">
            <a:noAutofit/>
          </a:bodyPr>
          <a:lstStyle>
            <a:defPPr>
              <a:defRPr lang="de-DE"/>
            </a:defPPr>
            <a:lvl1pPr marL="0" algn="l" defTabSz="914389" rtl="0" eaLnBrk="1" latinLnBrk="0" hangingPunct="1">
              <a:defRPr sz="794" kern="1200">
                <a:solidFill>
                  <a:schemeClr val="bg1"/>
                </a:solidFill>
                <a:latin typeface="+mn-lt"/>
                <a:ea typeface="+mn-ea"/>
                <a:cs typeface="+mn-cs"/>
              </a:defRPr>
            </a:lvl1pPr>
            <a:lvl2pPr marL="457194" algn="l" defTabSz="914389" rtl="0" eaLnBrk="1" latinLnBrk="0" hangingPunct="1">
              <a:defRPr sz="1800" kern="1200">
                <a:solidFill>
                  <a:schemeClr val="tx1"/>
                </a:solidFill>
                <a:latin typeface="+mn-lt"/>
                <a:ea typeface="+mn-ea"/>
                <a:cs typeface="+mn-cs"/>
              </a:defRPr>
            </a:lvl2pPr>
            <a:lvl3pPr marL="914389" algn="l" defTabSz="914389" rtl="0" eaLnBrk="1" latinLnBrk="0" hangingPunct="1">
              <a:defRPr sz="1800" kern="1200">
                <a:solidFill>
                  <a:schemeClr val="tx1"/>
                </a:solidFill>
                <a:latin typeface="+mn-lt"/>
                <a:ea typeface="+mn-ea"/>
                <a:cs typeface="+mn-cs"/>
              </a:defRPr>
            </a:lvl3pPr>
            <a:lvl4pPr marL="1371583" algn="l" defTabSz="914389" rtl="0" eaLnBrk="1" latinLnBrk="0" hangingPunct="1">
              <a:defRPr sz="1800" kern="1200">
                <a:solidFill>
                  <a:schemeClr val="tx1"/>
                </a:solidFill>
                <a:latin typeface="+mn-lt"/>
                <a:ea typeface="+mn-ea"/>
                <a:cs typeface="+mn-cs"/>
              </a:defRPr>
            </a:lvl4pPr>
            <a:lvl5pPr marL="1828777" algn="l" defTabSz="914389" rtl="0" eaLnBrk="1" latinLnBrk="0" hangingPunct="1">
              <a:defRPr sz="1800" kern="1200">
                <a:solidFill>
                  <a:schemeClr val="tx1"/>
                </a:solidFill>
                <a:latin typeface="+mn-lt"/>
                <a:ea typeface="+mn-ea"/>
                <a:cs typeface="+mn-cs"/>
              </a:defRPr>
            </a:lvl5pPr>
            <a:lvl6pPr marL="2285971" algn="l" defTabSz="914389" rtl="0" eaLnBrk="1" latinLnBrk="0" hangingPunct="1">
              <a:defRPr sz="1800" kern="1200">
                <a:solidFill>
                  <a:schemeClr val="tx1"/>
                </a:solidFill>
                <a:latin typeface="+mn-lt"/>
                <a:ea typeface="+mn-ea"/>
                <a:cs typeface="+mn-cs"/>
              </a:defRPr>
            </a:lvl6pPr>
            <a:lvl7pPr marL="2743167" algn="l" defTabSz="914389" rtl="0" eaLnBrk="1" latinLnBrk="0" hangingPunct="1">
              <a:defRPr sz="1800" kern="1200">
                <a:solidFill>
                  <a:schemeClr val="tx1"/>
                </a:solidFill>
                <a:latin typeface="+mn-lt"/>
                <a:ea typeface="+mn-ea"/>
                <a:cs typeface="+mn-cs"/>
              </a:defRPr>
            </a:lvl7pPr>
            <a:lvl8pPr marL="3200361" algn="l" defTabSz="914389" rtl="0" eaLnBrk="1" latinLnBrk="0" hangingPunct="1">
              <a:defRPr sz="1800" kern="1200">
                <a:solidFill>
                  <a:schemeClr val="tx1"/>
                </a:solidFill>
                <a:latin typeface="+mn-lt"/>
                <a:ea typeface="+mn-ea"/>
                <a:cs typeface="+mn-cs"/>
              </a:defRPr>
            </a:lvl8pPr>
            <a:lvl9pPr marL="3657555" algn="l" defTabSz="914389" rtl="0" eaLnBrk="1" latinLnBrk="0" hangingPunct="1">
              <a:defRPr sz="1800" kern="1200">
                <a:solidFill>
                  <a:schemeClr val="tx1"/>
                </a:solidFill>
                <a:latin typeface="+mn-lt"/>
                <a:ea typeface="+mn-ea"/>
                <a:cs typeface="+mn-cs"/>
              </a:defRPr>
            </a:lvl9pPr>
          </a:lstStyle>
          <a:p>
            <a:r>
              <a:rPr lang="de-DE"/>
              <a:t>© Allianz 2021</a:t>
            </a:r>
          </a:p>
        </p:txBody>
      </p:sp>
      <p:sp>
        <p:nvSpPr>
          <p:cNvPr id="6" name="Slide Number Placeholder 5">
            <a:extLst>
              <a:ext uri="{FF2B5EF4-FFF2-40B4-BE49-F238E27FC236}">
                <a16:creationId xmlns:a16="http://schemas.microsoft.com/office/drawing/2014/main" id="{79573478-150D-415B-85AE-E33FCA0D448F}"/>
              </a:ext>
            </a:extLst>
          </p:cNvPr>
          <p:cNvSpPr>
            <a:spLocks noGrp="1"/>
          </p:cNvSpPr>
          <p:nvPr>
            <p:ph type="sldNum" sz="quarter" idx="12"/>
          </p:nvPr>
        </p:nvSpPr>
        <p:spPr/>
        <p:txBody>
          <a:bodyPr/>
          <a:lstStyle/>
          <a:p>
            <a:fld id="{0F96B16C-3F5F-44BC-AFCC-8CBCBD90898D}" type="slidenum">
              <a:rPr lang="de-DE" smtClean="0"/>
              <a:pPr/>
              <a:t>33</a:t>
            </a:fld>
            <a:endParaRPr lang="de-DE"/>
          </a:p>
        </p:txBody>
      </p:sp>
      <p:sp>
        <p:nvSpPr>
          <p:cNvPr id="3" name="Rectangle 2">
            <a:extLst>
              <a:ext uri="{FF2B5EF4-FFF2-40B4-BE49-F238E27FC236}">
                <a16:creationId xmlns:a16="http://schemas.microsoft.com/office/drawing/2014/main" id="{96D11C89-AC28-6488-41FA-9BCD7030E614}"/>
              </a:ext>
            </a:extLst>
          </p:cNvPr>
          <p:cNvSpPr/>
          <p:nvPr/>
        </p:nvSpPr>
        <p:spPr>
          <a:xfrm>
            <a:off x="580120" y="1993489"/>
            <a:ext cx="3111959" cy="636583"/>
          </a:xfrm>
          <a:prstGeom prst="rect">
            <a:avLst/>
          </a:prstGeom>
          <a:solidFill>
            <a:schemeClr val="bg1">
              <a:lumMod val="60000"/>
              <a:lumOff val="40000"/>
            </a:schemeClr>
          </a:solidFill>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5"/>
              <a:t>Framework/</a:t>
            </a:r>
            <a:r>
              <a:rPr lang="en-US" sz="1905" err="1"/>
              <a:t>bevoegdheden</a:t>
            </a:r>
            <a:r>
              <a:rPr lang="en-US" sz="1905"/>
              <a:t> seniors</a:t>
            </a:r>
          </a:p>
        </p:txBody>
      </p:sp>
      <p:sp>
        <p:nvSpPr>
          <p:cNvPr id="8" name="Rectangle 7">
            <a:extLst>
              <a:ext uri="{FF2B5EF4-FFF2-40B4-BE49-F238E27FC236}">
                <a16:creationId xmlns:a16="http://schemas.microsoft.com/office/drawing/2014/main" id="{7BD34F6A-4298-BE35-C246-88EBAF66C7D0}"/>
              </a:ext>
            </a:extLst>
          </p:cNvPr>
          <p:cNvSpPr/>
          <p:nvPr/>
        </p:nvSpPr>
        <p:spPr>
          <a:xfrm>
            <a:off x="4230238" y="1993489"/>
            <a:ext cx="3111959" cy="636583"/>
          </a:xfrm>
          <a:prstGeom prst="rect">
            <a:avLst/>
          </a:prstGeom>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5" err="1"/>
              <a:t>Communicatie</a:t>
            </a:r>
            <a:r>
              <a:rPr lang="en-US" sz="1905"/>
              <a:t> training </a:t>
            </a:r>
          </a:p>
          <a:p>
            <a:pPr algn="ctr"/>
            <a:r>
              <a:rPr lang="en-US" sz="1905"/>
              <a:t>(incl. floor coaching)</a:t>
            </a:r>
          </a:p>
        </p:txBody>
      </p:sp>
      <p:sp>
        <p:nvSpPr>
          <p:cNvPr id="10" name="Rectangle 9">
            <a:extLst>
              <a:ext uri="{FF2B5EF4-FFF2-40B4-BE49-F238E27FC236}">
                <a16:creationId xmlns:a16="http://schemas.microsoft.com/office/drawing/2014/main" id="{A434E59E-BB2E-CDEE-FBBF-2763107DFF8F}"/>
              </a:ext>
            </a:extLst>
          </p:cNvPr>
          <p:cNvSpPr/>
          <p:nvPr/>
        </p:nvSpPr>
        <p:spPr>
          <a:xfrm>
            <a:off x="7880356" y="1993489"/>
            <a:ext cx="3111959" cy="636583"/>
          </a:xfrm>
          <a:prstGeom prst="rect">
            <a:avLst/>
          </a:prstGeom>
          <a:solidFill>
            <a:srgbClr val="13A0D3"/>
          </a:solidFill>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5" dirty="0"/>
              <a:t>Upgrades </a:t>
            </a:r>
            <a:r>
              <a:rPr lang="en-US" sz="1905" dirty="0" err="1"/>
              <a:t>Prolink</a:t>
            </a:r>
            <a:r>
              <a:rPr lang="en-US" sz="1905" dirty="0"/>
              <a:t> NG </a:t>
            </a:r>
            <a:r>
              <a:rPr lang="en-US" sz="1905" dirty="0" err="1"/>
              <a:t>en</a:t>
            </a:r>
            <a:r>
              <a:rPr lang="en-US" sz="1905" dirty="0"/>
              <a:t> KMO</a:t>
            </a:r>
          </a:p>
        </p:txBody>
      </p:sp>
      <p:pic>
        <p:nvPicPr>
          <p:cNvPr id="11" name="Picture 10">
            <a:extLst>
              <a:ext uri="{FF2B5EF4-FFF2-40B4-BE49-F238E27FC236}">
                <a16:creationId xmlns:a16="http://schemas.microsoft.com/office/drawing/2014/main" id="{14B10AA9-9B8C-477A-9F24-F21A028B5208}"/>
              </a:ext>
            </a:extLst>
          </p:cNvPr>
          <p:cNvPicPr>
            <a:picLocks noChangeAspect="1"/>
          </p:cNvPicPr>
          <p:nvPr/>
        </p:nvPicPr>
        <p:blipFill>
          <a:blip r:embed="rId4"/>
          <a:stretch>
            <a:fillRect/>
          </a:stretch>
        </p:blipFill>
        <p:spPr>
          <a:xfrm>
            <a:off x="7625173" y="2993383"/>
            <a:ext cx="3270013" cy="18383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525FDD4A-50B0-4EF2-93AC-A99D67B81A5B}"/>
              </a:ext>
            </a:extLst>
          </p:cNvPr>
          <p:cNvPicPr>
            <a:picLocks noChangeAspect="1"/>
          </p:cNvPicPr>
          <p:nvPr/>
        </p:nvPicPr>
        <p:blipFill>
          <a:blip r:embed="rId5"/>
          <a:stretch>
            <a:fillRect/>
          </a:stretch>
        </p:blipFill>
        <p:spPr>
          <a:xfrm>
            <a:off x="8502179" y="4099138"/>
            <a:ext cx="3277840" cy="18427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Graphic 15" descr="Decision chart outline">
            <a:extLst>
              <a:ext uri="{FF2B5EF4-FFF2-40B4-BE49-F238E27FC236}">
                <a16:creationId xmlns:a16="http://schemas.microsoft.com/office/drawing/2014/main" id="{2E6A809B-3530-450D-8D87-DF42D45F35F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4700" y="2839142"/>
            <a:ext cx="2279539" cy="2279539"/>
          </a:xfrm>
          <a:prstGeom prst="rect">
            <a:avLst/>
          </a:prstGeom>
        </p:spPr>
      </p:pic>
    </p:spTree>
    <p:extLst>
      <p:ext uri="{BB962C8B-B14F-4D97-AF65-F5344CB8AC3E}">
        <p14:creationId xmlns:p14="http://schemas.microsoft.com/office/powerpoint/2010/main" val="822738640"/>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4A817E4-52F2-465E-B6BF-E8C669B80413}"/>
              </a:ext>
            </a:extLst>
          </p:cNvPr>
          <p:cNvSpPr>
            <a:spLocks noGrp="1"/>
          </p:cNvSpPr>
          <p:nvPr>
            <p:ph type="title"/>
          </p:nvPr>
        </p:nvSpPr>
        <p:spPr/>
        <p:txBody>
          <a:bodyPr/>
          <a:lstStyle/>
          <a:p>
            <a:r>
              <a:rPr lang="de-DE" dirty="0"/>
              <a:t>Claims</a:t>
            </a:r>
            <a:endParaRPr lang="de-DE" dirty="0">
              <a:solidFill>
                <a:srgbClr val="13A0D3"/>
              </a:solidFill>
            </a:endParaRPr>
          </a:p>
        </p:txBody>
      </p:sp>
      <p:sp>
        <p:nvSpPr>
          <p:cNvPr id="7" name="Inhaltsplatzhalter 6">
            <a:extLst>
              <a:ext uri="{FF2B5EF4-FFF2-40B4-BE49-F238E27FC236}">
                <a16:creationId xmlns:a16="http://schemas.microsoft.com/office/drawing/2014/main" id="{48C1550A-2F41-4FBE-AB88-F739E650F224}"/>
              </a:ext>
            </a:extLst>
          </p:cNvPr>
          <p:cNvSpPr>
            <a:spLocks noGrp="1"/>
          </p:cNvSpPr>
          <p:nvPr>
            <p:ph idx="1"/>
          </p:nvPr>
        </p:nvSpPr>
        <p:spPr>
          <a:xfrm>
            <a:off x="479424" y="1153075"/>
            <a:ext cx="11233151" cy="4789487"/>
          </a:xfrm>
        </p:spPr>
        <p:txBody>
          <a:bodyPr/>
          <a:lstStyle/>
          <a:p>
            <a:pPr>
              <a:buClr>
                <a:srgbClr val="13A0D3"/>
              </a:buClr>
            </a:pPr>
            <a:r>
              <a:rPr lang="nl-BE" b="1" dirty="0">
                <a:solidFill>
                  <a:srgbClr val="13A0D3"/>
                </a:solidFill>
                <a:effectLst/>
                <a:latin typeface="+mj-lt"/>
                <a:ea typeface="Calibri" panose="020F0502020204030204" pitchFamily="34" charset="0"/>
              </a:rPr>
              <a:t>Realisaties in 2022:</a:t>
            </a:r>
            <a:br>
              <a:rPr lang="nl-BE" b="1" dirty="0">
                <a:solidFill>
                  <a:srgbClr val="13A0D3"/>
                </a:solidFill>
                <a:effectLst/>
                <a:latin typeface="+mj-lt"/>
                <a:ea typeface="Calibri" panose="020F0502020204030204" pitchFamily="34" charset="0"/>
              </a:rPr>
            </a:br>
            <a:endParaRPr lang="nl-BE" b="1" dirty="0">
              <a:solidFill>
                <a:srgbClr val="13A0D3"/>
              </a:solidFill>
              <a:effectLst/>
              <a:latin typeface="+mj-lt"/>
              <a:ea typeface="Calibri" panose="020F0502020204030204" pitchFamily="34" charset="0"/>
            </a:endParaRPr>
          </a:p>
          <a:p>
            <a:pPr marL="285750" indent="-285750">
              <a:buClr>
                <a:srgbClr val="13A0D3"/>
              </a:buClr>
              <a:buFont typeface="Wingdings" panose="05000000000000000000" pitchFamily="2" charset="2"/>
              <a:buChar char="§"/>
            </a:pPr>
            <a:r>
              <a:rPr lang="en-US" sz="1800" b="1" dirty="0">
                <a:solidFill>
                  <a:schemeClr val="bg1"/>
                </a:solidFill>
              </a:rPr>
              <a:t>Focus op </a:t>
            </a:r>
            <a:r>
              <a:rPr lang="en-US" sz="1800" b="1" dirty="0" err="1">
                <a:solidFill>
                  <a:schemeClr val="bg1"/>
                </a:solidFill>
              </a:rPr>
              <a:t>digitalisering</a:t>
            </a:r>
            <a:r>
              <a:rPr lang="en-US" sz="1800" dirty="0">
                <a:solidFill>
                  <a:schemeClr val="bg1"/>
                </a:solidFill>
              </a:rPr>
              <a:t> van </a:t>
            </a:r>
            <a:r>
              <a:rPr lang="en-US" sz="1800" dirty="0" err="1">
                <a:solidFill>
                  <a:schemeClr val="bg1"/>
                </a:solidFill>
              </a:rPr>
              <a:t>documenten</a:t>
            </a:r>
            <a:r>
              <a:rPr lang="en-US" sz="1800" dirty="0">
                <a:solidFill>
                  <a:schemeClr val="bg1"/>
                </a:solidFill>
              </a:rPr>
              <a:t> incl. </a:t>
            </a:r>
            <a:r>
              <a:rPr lang="en-US" sz="1800" dirty="0" err="1">
                <a:solidFill>
                  <a:schemeClr val="bg1"/>
                </a:solidFill>
              </a:rPr>
              <a:t>digitale</a:t>
            </a:r>
            <a:r>
              <a:rPr lang="en-US" sz="1800" dirty="0">
                <a:solidFill>
                  <a:schemeClr val="bg1"/>
                </a:solidFill>
              </a:rPr>
              <a:t> </a:t>
            </a:r>
            <a:r>
              <a:rPr lang="en-US" sz="1800" dirty="0" err="1">
                <a:solidFill>
                  <a:schemeClr val="bg1"/>
                </a:solidFill>
              </a:rPr>
              <a:t>distributie</a:t>
            </a:r>
            <a:r>
              <a:rPr lang="en-US" sz="1800" dirty="0">
                <a:solidFill>
                  <a:schemeClr val="bg1"/>
                </a:solidFill>
              </a:rPr>
              <a:t>: </a:t>
            </a:r>
            <a:r>
              <a:rPr lang="en-US" sz="1800" dirty="0" err="1">
                <a:solidFill>
                  <a:schemeClr val="bg1"/>
                </a:solidFill>
              </a:rPr>
              <a:t>sneller</a:t>
            </a:r>
            <a:r>
              <a:rPr lang="en-US" sz="1800" dirty="0">
                <a:solidFill>
                  <a:schemeClr val="bg1"/>
                </a:solidFill>
              </a:rPr>
              <a:t> </a:t>
            </a:r>
            <a:r>
              <a:rPr lang="en-US" sz="1800" dirty="0" err="1">
                <a:solidFill>
                  <a:schemeClr val="bg1"/>
                </a:solidFill>
              </a:rPr>
              <a:t>proces</a:t>
            </a:r>
            <a:r>
              <a:rPr lang="en-US" sz="1800" dirty="0">
                <a:solidFill>
                  <a:schemeClr val="bg1"/>
                </a:solidFill>
              </a:rPr>
              <a:t> </a:t>
            </a:r>
            <a:r>
              <a:rPr lang="en-US" sz="1800" dirty="0" err="1">
                <a:solidFill>
                  <a:schemeClr val="bg1"/>
                </a:solidFill>
              </a:rPr>
              <a:t>en</a:t>
            </a:r>
            <a:r>
              <a:rPr lang="en-US" sz="1800" dirty="0">
                <a:solidFill>
                  <a:schemeClr val="bg1"/>
                </a:solidFill>
              </a:rPr>
              <a:t> eco-</a:t>
            </a:r>
            <a:r>
              <a:rPr lang="en-US" sz="1800" dirty="0" err="1">
                <a:solidFill>
                  <a:schemeClr val="bg1"/>
                </a:solidFill>
              </a:rPr>
              <a:t>vriendelijk</a:t>
            </a:r>
            <a:r>
              <a:rPr lang="en-US" sz="1800" dirty="0">
                <a:solidFill>
                  <a:schemeClr val="bg1"/>
                </a:solidFill>
              </a:rPr>
              <a:t> </a:t>
            </a:r>
          </a:p>
          <a:p>
            <a:pPr>
              <a:buClr>
                <a:srgbClr val="13A0D3"/>
              </a:buClr>
            </a:pPr>
            <a:endParaRPr lang="nl-BE" sz="1800" b="1" dirty="0">
              <a:effectLst/>
              <a:latin typeface="+mj-lt"/>
              <a:ea typeface="Calibri" panose="020F0502020204030204" pitchFamily="34" charset="0"/>
            </a:endParaRPr>
          </a:p>
          <a:p>
            <a:pPr marL="285750" indent="-285750">
              <a:buClr>
                <a:srgbClr val="13A0D3"/>
              </a:buClr>
              <a:buFont typeface="Wingdings" panose="05000000000000000000" pitchFamily="2" charset="2"/>
              <a:buChar char="§"/>
            </a:pPr>
            <a:r>
              <a:rPr lang="nl-BE" sz="1800" dirty="0">
                <a:effectLst/>
                <a:latin typeface="+mj-lt"/>
                <a:ea typeface="Calibri" panose="020F0502020204030204" pitchFamily="34" charset="0"/>
              </a:rPr>
              <a:t>Optimalisatie</a:t>
            </a:r>
            <a:r>
              <a:rPr lang="nl-BE" sz="1800" b="1" dirty="0">
                <a:effectLst/>
                <a:latin typeface="+mj-lt"/>
                <a:ea typeface="Calibri" panose="020F0502020204030204" pitchFamily="34" charset="0"/>
              </a:rPr>
              <a:t> </a:t>
            </a:r>
            <a:r>
              <a:rPr lang="nl-BE" sz="1800" b="1" dirty="0" err="1">
                <a:effectLst/>
                <a:latin typeface="+mj-lt"/>
                <a:ea typeface="Calibri" panose="020F0502020204030204" pitchFamily="34" charset="0"/>
              </a:rPr>
              <a:t>Portima</a:t>
            </a:r>
            <a:r>
              <a:rPr lang="nl-BE" sz="1800" b="1" dirty="0">
                <a:effectLst/>
                <a:latin typeface="+mj-lt"/>
                <a:ea typeface="Calibri" panose="020F0502020204030204" pitchFamily="34" charset="0"/>
              </a:rPr>
              <a:t> boodschappen</a:t>
            </a:r>
            <a:endParaRPr lang="nl-BE" sz="1800" dirty="0">
              <a:effectLst/>
              <a:latin typeface="+mj-lt"/>
              <a:ea typeface="Calibri" panose="020F0502020204030204" pitchFamily="34" charset="0"/>
            </a:endParaRPr>
          </a:p>
          <a:p>
            <a:pPr marL="742950" indent="-285750">
              <a:buClr>
                <a:srgbClr val="13A0D3"/>
              </a:buClr>
              <a:buFont typeface="Arial" panose="020B0604020202020204" pitchFamily="34" charset="0"/>
              <a:buChar char="•"/>
            </a:pPr>
            <a:r>
              <a:rPr lang="nl-BE" sz="1400" dirty="0">
                <a:effectLst/>
                <a:latin typeface="+mj-lt"/>
                <a:ea typeface="Calibri" panose="020F0502020204030204" pitchFamily="34" charset="0"/>
              </a:rPr>
              <a:t>M0210 = </a:t>
            </a:r>
            <a:r>
              <a:rPr lang="nl-BE" sz="1400" dirty="0" err="1">
                <a:effectLst/>
                <a:latin typeface="+mj-lt"/>
                <a:ea typeface="Calibri" panose="020F0502020204030204" pitchFamily="34" charset="0"/>
              </a:rPr>
              <a:t>AanstellingExpert</a:t>
            </a:r>
            <a:r>
              <a:rPr lang="nl-BE" sz="1400" dirty="0">
                <a:effectLst/>
                <a:latin typeface="+mj-lt"/>
                <a:ea typeface="Calibri" panose="020F0502020204030204" pitchFamily="34" charset="0"/>
              </a:rPr>
              <a:t> </a:t>
            </a:r>
          </a:p>
          <a:p>
            <a:pPr marL="742950" indent="-285750">
              <a:buClr>
                <a:srgbClr val="13A0D3"/>
              </a:buClr>
              <a:buFont typeface="Arial" panose="020B0604020202020204" pitchFamily="34" charset="0"/>
              <a:buChar char="•"/>
            </a:pPr>
            <a:r>
              <a:rPr lang="nl-BE" sz="1400" dirty="0">
                <a:effectLst/>
                <a:latin typeface="+mj-lt"/>
                <a:ea typeface="Calibri" panose="020F0502020204030204" pitchFamily="34" charset="0"/>
              </a:rPr>
              <a:t>M0211 = PV Expertise ontvangen</a:t>
            </a:r>
          </a:p>
          <a:p>
            <a:pPr marL="742950" indent="-285750">
              <a:buClr>
                <a:srgbClr val="13A0D3"/>
              </a:buClr>
              <a:buFont typeface="Arial" panose="020B0604020202020204" pitchFamily="34" charset="0"/>
              <a:buChar char="•"/>
            </a:pPr>
            <a:r>
              <a:rPr lang="nl-BE" sz="1400" dirty="0">
                <a:effectLst/>
                <a:latin typeface="+mj-lt"/>
                <a:ea typeface="Calibri" panose="020F0502020204030204" pitchFamily="34" charset="0"/>
              </a:rPr>
              <a:t>M0204 = Betalingsregeling</a:t>
            </a:r>
          </a:p>
          <a:p>
            <a:pPr marL="742950" indent="-285750">
              <a:buClr>
                <a:srgbClr val="13A0D3"/>
              </a:buClr>
              <a:buFont typeface="Arial" panose="020B0604020202020204" pitchFamily="34" charset="0"/>
              <a:buChar char="•"/>
            </a:pPr>
            <a:r>
              <a:rPr lang="nl-BE" sz="1400" dirty="0">
                <a:effectLst/>
                <a:latin typeface="+mj-lt"/>
                <a:ea typeface="Calibri" panose="020F0502020204030204" pitchFamily="34" charset="0"/>
              </a:rPr>
              <a:t>M0206 = Afsluiten dossier</a:t>
            </a:r>
          </a:p>
          <a:p>
            <a:pPr>
              <a:buClr>
                <a:srgbClr val="13A0D3"/>
              </a:buClr>
            </a:pPr>
            <a:r>
              <a:rPr lang="nl-BE" sz="1800" dirty="0">
                <a:effectLst/>
                <a:latin typeface="+mj-lt"/>
                <a:ea typeface="Calibri" panose="020F0502020204030204" pitchFamily="34" charset="0"/>
              </a:rPr>
              <a:t> </a:t>
            </a:r>
          </a:p>
          <a:p>
            <a:pPr marL="285750" indent="-285750">
              <a:buClr>
                <a:srgbClr val="13A0D3"/>
              </a:buClr>
              <a:buFont typeface="Wingdings" panose="05000000000000000000" pitchFamily="2" charset="2"/>
              <a:buChar char="§"/>
            </a:pPr>
            <a:r>
              <a:rPr lang="en-US" sz="1800" b="1" dirty="0" err="1">
                <a:effectLst/>
                <a:latin typeface="+mj-lt"/>
                <a:ea typeface="Calibri" panose="020F0502020204030204" pitchFamily="34" charset="0"/>
              </a:rPr>
              <a:t>Contactlijst</a:t>
            </a:r>
            <a:r>
              <a:rPr lang="en-US" sz="1800" dirty="0">
                <a:effectLst/>
                <a:latin typeface="+mj-lt"/>
                <a:ea typeface="Calibri" panose="020F0502020204030204" pitchFamily="34" charset="0"/>
              </a:rPr>
              <a:t> op MyAllianzBroker.be</a:t>
            </a:r>
            <a:endParaRPr lang="nl-BE" sz="1800" dirty="0">
              <a:effectLst/>
              <a:latin typeface="+mj-lt"/>
              <a:ea typeface="Calibri" panose="020F0502020204030204" pitchFamily="34" charset="0"/>
            </a:endParaRPr>
          </a:p>
          <a:p>
            <a:pPr marL="285750" indent="-285750">
              <a:buClr>
                <a:srgbClr val="13A0D3"/>
              </a:buClr>
              <a:buFont typeface="Wingdings" panose="05000000000000000000" pitchFamily="2" charset="2"/>
              <a:buChar char="§"/>
            </a:pPr>
            <a:endParaRPr lang="nl-BE" sz="1800" dirty="0">
              <a:effectLst/>
              <a:latin typeface="+mj-lt"/>
              <a:ea typeface="Calibri" panose="020F0502020204030204" pitchFamily="34" charset="0"/>
            </a:endParaRPr>
          </a:p>
          <a:p>
            <a:pPr marL="285750" indent="-285750">
              <a:buClr>
                <a:srgbClr val="13A0D3"/>
              </a:buClr>
              <a:buFont typeface="Wingdings" panose="05000000000000000000" pitchFamily="2" charset="2"/>
              <a:buChar char="§"/>
            </a:pPr>
            <a:r>
              <a:rPr lang="en-US" sz="1800" b="1" dirty="0" err="1">
                <a:effectLst/>
                <a:latin typeface="+mj-lt"/>
                <a:ea typeface="Calibri" panose="020F0502020204030204" pitchFamily="34" charset="0"/>
              </a:rPr>
              <a:t>Nieuwe</a:t>
            </a:r>
            <a:r>
              <a:rPr lang="en-US" sz="1800" b="1" dirty="0">
                <a:effectLst/>
                <a:latin typeface="+mj-lt"/>
                <a:ea typeface="Calibri" panose="020F0502020204030204" pitchFamily="34" charset="0"/>
              </a:rPr>
              <a:t> </a:t>
            </a:r>
            <a:r>
              <a:rPr lang="en-US" sz="1800" b="1" dirty="0" err="1">
                <a:effectLst/>
                <a:latin typeface="+mj-lt"/>
                <a:ea typeface="Calibri" panose="020F0502020204030204" pitchFamily="34" charset="0"/>
              </a:rPr>
              <a:t>aangifteformulieren</a:t>
            </a:r>
            <a:r>
              <a:rPr lang="en-US" sz="1800" b="1" dirty="0">
                <a:effectLst/>
                <a:latin typeface="+mj-lt"/>
                <a:ea typeface="Calibri" panose="020F0502020204030204" pitchFamily="34" charset="0"/>
              </a:rPr>
              <a:t> op</a:t>
            </a:r>
            <a:r>
              <a:rPr lang="en-US" sz="1800" dirty="0">
                <a:effectLst/>
                <a:latin typeface="+mj-lt"/>
                <a:ea typeface="Calibri" panose="020F0502020204030204" pitchFamily="34" charset="0"/>
              </a:rPr>
              <a:t> MyAllianzBroker.</a:t>
            </a:r>
            <a:r>
              <a:rPr lang="en-US" sz="1800" dirty="0">
                <a:latin typeface="+mj-lt"/>
                <a:ea typeface="Calibri" panose="020F0502020204030204" pitchFamily="34" charset="0"/>
              </a:rPr>
              <a:t>be</a:t>
            </a:r>
            <a:r>
              <a:rPr lang="en-US" sz="1800" dirty="0">
                <a:effectLst/>
                <a:latin typeface="+mj-lt"/>
                <a:ea typeface="Calibri" panose="020F0502020204030204" pitchFamily="34" charset="0"/>
              </a:rPr>
              <a:t> (incl. </a:t>
            </a:r>
            <a:r>
              <a:rPr lang="en-US" sz="1800" dirty="0">
                <a:latin typeface="+mj-lt"/>
                <a:ea typeface="Calibri" panose="020F0502020204030204" pitchFamily="34" charset="0"/>
              </a:rPr>
              <a:t>T</a:t>
            </a:r>
            <a:r>
              <a:rPr lang="en-US" sz="1800" dirty="0">
                <a:effectLst/>
                <a:latin typeface="+mj-lt"/>
                <a:ea typeface="Calibri" panose="020F0502020204030204" pitchFamily="34" charset="0"/>
              </a:rPr>
              <a:t>ransport/Marine)</a:t>
            </a:r>
            <a:endParaRPr lang="nl-BE" sz="1800" dirty="0">
              <a:effectLst/>
              <a:latin typeface="+mj-lt"/>
              <a:ea typeface="Calibri" panose="020F0502020204030204" pitchFamily="34" charset="0"/>
            </a:endParaRPr>
          </a:p>
          <a:p>
            <a:pPr marL="285750" indent="-285750">
              <a:buClr>
                <a:srgbClr val="13A0D3"/>
              </a:buClr>
              <a:buFont typeface="Wingdings" panose="05000000000000000000" pitchFamily="2" charset="2"/>
              <a:buChar char="§"/>
            </a:pPr>
            <a:endParaRPr lang="nl-BE" sz="1800" dirty="0">
              <a:effectLst/>
              <a:latin typeface="+mj-lt"/>
              <a:ea typeface="Calibri" panose="020F0502020204030204" pitchFamily="34" charset="0"/>
            </a:endParaRPr>
          </a:p>
          <a:p>
            <a:pPr marL="285750" indent="-285750">
              <a:buClr>
                <a:srgbClr val="13A0D3"/>
              </a:buClr>
              <a:buFont typeface="Wingdings" panose="05000000000000000000" pitchFamily="2" charset="2"/>
              <a:buChar char="§"/>
            </a:pPr>
            <a:r>
              <a:rPr lang="en-US" sz="1800" b="1" dirty="0">
                <a:effectLst/>
                <a:latin typeface="+mj-lt"/>
                <a:ea typeface="Calibri" panose="020F0502020204030204" pitchFamily="34" charset="0"/>
              </a:rPr>
              <a:t>Chatbot</a:t>
            </a:r>
            <a:r>
              <a:rPr lang="en-US" sz="1800" dirty="0">
                <a:effectLst/>
                <a:latin typeface="+mj-lt"/>
                <a:ea typeface="Calibri" panose="020F0502020204030204" pitchFamily="34" charset="0"/>
              </a:rPr>
              <a:t> op </a:t>
            </a:r>
            <a:r>
              <a:rPr lang="en-US" sz="1800" u="sng" dirty="0">
                <a:solidFill>
                  <a:srgbClr val="0563C1"/>
                </a:solidFill>
                <a:effectLst/>
                <a:latin typeface="+mj-lt"/>
                <a:ea typeface="Calibri" panose="020F0502020204030204" pitchFamily="34" charset="0"/>
                <a:hlinkClick r:id="rId2"/>
              </a:rPr>
              <a:t>www.allianz.be</a:t>
            </a:r>
            <a:r>
              <a:rPr lang="en-US" sz="1800" dirty="0">
                <a:effectLst/>
                <a:latin typeface="+mj-lt"/>
                <a:ea typeface="Calibri" panose="020F0502020204030204" pitchFamily="34" charset="0"/>
              </a:rPr>
              <a:t> met links </a:t>
            </a:r>
            <a:r>
              <a:rPr lang="en-US" sz="1800" dirty="0" err="1">
                <a:effectLst/>
                <a:latin typeface="+mj-lt"/>
                <a:ea typeface="Calibri" panose="020F0502020204030204" pitchFamily="34" charset="0"/>
              </a:rPr>
              <a:t>naar</a:t>
            </a:r>
            <a:r>
              <a:rPr lang="en-US" sz="1800" dirty="0">
                <a:effectLst/>
                <a:latin typeface="+mj-lt"/>
                <a:ea typeface="Calibri" panose="020F0502020204030204" pitchFamily="34" charset="0"/>
              </a:rPr>
              <a:t> </a:t>
            </a:r>
            <a:r>
              <a:rPr lang="en-US" sz="1800" dirty="0" err="1">
                <a:effectLst/>
                <a:latin typeface="+mj-lt"/>
                <a:ea typeface="Calibri" panose="020F0502020204030204" pitchFamily="34" charset="0"/>
              </a:rPr>
              <a:t>nieuwe</a:t>
            </a:r>
            <a:r>
              <a:rPr lang="en-US" sz="1800" dirty="0">
                <a:effectLst/>
                <a:latin typeface="+mj-lt"/>
                <a:ea typeface="Calibri" panose="020F0502020204030204" pitchFamily="34" charset="0"/>
              </a:rPr>
              <a:t> </a:t>
            </a:r>
            <a:r>
              <a:rPr lang="en-US" sz="1800" dirty="0" err="1">
                <a:effectLst/>
                <a:latin typeface="+mj-lt"/>
                <a:ea typeface="Calibri" panose="020F0502020204030204" pitchFamily="34" charset="0"/>
              </a:rPr>
              <a:t>aangifteformulieren</a:t>
            </a:r>
            <a:endParaRPr lang="nl-BE" sz="1800" dirty="0">
              <a:effectLst/>
              <a:latin typeface="+mj-lt"/>
              <a:ea typeface="Calibri" panose="020F0502020204030204" pitchFamily="34" charset="0"/>
            </a:endParaRPr>
          </a:p>
          <a:p>
            <a:pPr>
              <a:buClr>
                <a:srgbClr val="13A0D3"/>
              </a:buClr>
            </a:pPr>
            <a:r>
              <a:rPr lang="en-US" sz="1800" dirty="0">
                <a:effectLst/>
                <a:latin typeface="+mj-lt"/>
                <a:ea typeface="Calibri" panose="020F0502020204030204" pitchFamily="34" charset="0"/>
              </a:rPr>
              <a:t> </a:t>
            </a:r>
            <a:endParaRPr lang="nl-BE" sz="1800" dirty="0">
              <a:effectLst/>
              <a:latin typeface="+mj-lt"/>
              <a:ea typeface="Calibri" panose="020F0502020204030204" pitchFamily="34" charset="0"/>
            </a:endParaRPr>
          </a:p>
          <a:p>
            <a:pPr marL="285750" indent="-285750">
              <a:buClr>
                <a:srgbClr val="13A0D3"/>
              </a:buClr>
              <a:buFont typeface="Wingdings" panose="05000000000000000000" pitchFamily="2" charset="2"/>
              <a:buChar char="§"/>
            </a:pPr>
            <a:r>
              <a:rPr lang="en-US" sz="1800" dirty="0"/>
              <a:t>V</a:t>
            </a:r>
            <a:r>
              <a:rPr lang="nl-BE" sz="1800" dirty="0" err="1"/>
              <a:t>erhogen</a:t>
            </a:r>
            <a:r>
              <a:rPr lang="nl-BE" sz="1800" dirty="0"/>
              <a:t> van </a:t>
            </a:r>
            <a:r>
              <a:rPr lang="nl-BE" sz="1800" b="1" dirty="0"/>
              <a:t>polyvalentie</a:t>
            </a:r>
            <a:r>
              <a:rPr lang="nl-BE" sz="1800" dirty="0"/>
              <a:t> in de teams om werkpieken op te vangen</a:t>
            </a:r>
          </a:p>
        </p:txBody>
      </p:sp>
      <p:sp>
        <p:nvSpPr>
          <p:cNvPr id="5" name="Foliennummernplatzhalter 4">
            <a:extLst>
              <a:ext uri="{FF2B5EF4-FFF2-40B4-BE49-F238E27FC236}">
                <a16:creationId xmlns:a16="http://schemas.microsoft.com/office/drawing/2014/main" id="{45E28CDE-B077-4102-BD46-8FEF4C2D7A5A}"/>
              </a:ext>
            </a:extLst>
          </p:cNvPr>
          <p:cNvSpPr>
            <a:spLocks noGrp="1"/>
          </p:cNvSpPr>
          <p:nvPr>
            <p:ph type="sldNum" sz="quarter" idx="11"/>
          </p:nvPr>
        </p:nvSpPr>
        <p:spPr/>
        <p:txBody>
          <a:bodyPr/>
          <a:lstStyle/>
          <a:p>
            <a:fld id="{56C449F3-BD9D-48DC-BFF1-0F66671DA7C6}" type="slidenum">
              <a:rPr lang="de-DE" smtClean="0"/>
              <a:pPr/>
              <a:t>34</a:t>
            </a:fld>
            <a:endParaRPr lang="de-DE"/>
          </a:p>
        </p:txBody>
      </p:sp>
      <p:sp>
        <p:nvSpPr>
          <p:cNvPr id="8" name="Textfeld 7">
            <a:extLst>
              <a:ext uri="{FF2B5EF4-FFF2-40B4-BE49-F238E27FC236}">
                <a16:creationId xmlns:a16="http://schemas.microsoft.com/office/drawing/2014/main" id="{99FBF9A5-AFA0-4A8E-BF66-CBEDDDCD91DC}"/>
              </a:ext>
            </a:extLst>
          </p:cNvPr>
          <p:cNvSpPr txBox="1"/>
          <p:nvPr/>
        </p:nvSpPr>
        <p:spPr>
          <a:xfrm>
            <a:off x="977365" y="4768171"/>
            <a:ext cx="5520051" cy="272114"/>
          </a:xfrm>
          <a:prstGeom prst="rect">
            <a:avLst/>
          </a:prstGeom>
          <a:noFill/>
        </p:spPr>
        <p:txBody>
          <a:bodyPr wrap="square" lIns="0" tIns="0" rIns="0" bIns="0" anchor="b" anchorCtr="0">
            <a:noAutofit/>
          </a:bodyPr>
          <a:lstStyle/>
          <a:p>
            <a:endParaRPr lang="de-DE" sz="800" dirty="0">
              <a:solidFill>
                <a:schemeClr val="bg1"/>
              </a:solidFill>
            </a:endParaRPr>
          </a:p>
        </p:txBody>
      </p:sp>
    </p:spTree>
    <p:extLst>
      <p:ext uri="{BB962C8B-B14F-4D97-AF65-F5344CB8AC3E}">
        <p14:creationId xmlns:p14="http://schemas.microsoft.com/office/powerpoint/2010/main" val="1572897751"/>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7AD26D70-5616-4C05-9FA2-2E55246088AA}"/>
              </a:ext>
            </a:extLst>
          </p:cNvPr>
          <p:cNvSpPr>
            <a:spLocks noGrp="1"/>
          </p:cNvSpPr>
          <p:nvPr>
            <p:ph type="ctrTitle"/>
          </p:nvPr>
        </p:nvSpPr>
        <p:spPr>
          <a:xfrm>
            <a:off x="973037" y="2404267"/>
            <a:ext cx="10962168" cy="2400235"/>
          </a:xfrm>
        </p:spPr>
        <p:txBody>
          <a:bodyPr/>
          <a:lstStyle/>
          <a:p>
            <a:r>
              <a:rPr lang="de-DE" sz="6600" dirty="0"/>
              <a:t>6. </a:t>
            </a:r>
            <a:r>
              <a:rPr lang="de-DE" sz="6600" dirty="0" err="1"/>
              <a:t>Arbeidsongevallen</a:t>
            </a:r>
            <a:r>
              <a:rPr lang="de-DE" sz="6600" dirty="0"/>
              <a:t> &amp;</a:t>
            </a:r>
            <a:br>
              <a:rPr lang="de-DE" sz="6600" dirty="0"/>
            </a:br>
            <a:r>
              <a:rPr lang="de-DE" sz="6600" dirty="0"/>
              <a:t>						</a:t>
            </a:r>
            <a:r>
              <a:rPr lang="de-DE" sz="6600" dirty="0">
                <a:solidFill>
                  <a:srgbClr val="13A0D3"/>
                </a:solidFill>
              </a:rPr>
              <a:t>KMO Brand</a:t>
            </a:r>
          </a:p>
        </p:txBody>
      </p:sp>
    </p:spTree>
    <p:extLst>
      <p:ext uri="{BB962C8B-B14F-4D97-AF65-F5344CB8AC3E}">
        <p14:creationId xmlns:p14="http://schemas.microsoft.com/office/powerpoint/2010/main" val="3912795072"/>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7AD26D70-5616-4C05-9FA2-2E55246088AA}"/>
              </a:ext>
            </a:extLst>
          </p:cNvPr>
          <p:cNvSpPr>
            <a:spLocks noGrp="1"/>
          </p:cNvSpPr>
          <p:nvPr>
            <p:ph type="ctrTitle"/>
          </p:nvPr>
        </p:nvSpPr>
        <p:spPr>
          <a:xfrm>
            <a:off x="1557960" y="2766406"/>
            <a:ext cx="9076079" cy="2400235"/>
          </a:xfrm>
          <a:effectLst>
            <a:outerShdw blurRad="50800" dist="38100" dir="13500000" algn="br" rotWithShape="0">
              <a:prstClr val="black">
                <a:alpha val="40000"/>
              </a:prstClr>
            </a:outerShdw>
          </a:effectLst>
        </p:spPr>
        <p:txBody>
          <a:bodyPr/>
          <a:lstStyle/>
          <a:p>
            <a:r>
              <a:rPr lang="de-DE" sz="8000" dirty="0" err="1"/>
              <a:t>Arbeidsongevallen</a:t>
            </a:r>
            <a:endParaRPr lang="de-DE" sz="8000" dirty="0">
              <a:solidFill>
                <a:srgbClr val="13A0D3"/>
              </a:solidFill>
            </a:endParaRPr>
          </a:p>
        </p:txBody>
      </p:sp>
      <p:pic>
        <p:nvPicPr>
          <p:cNvPr id="4" name="Picture 3">
            <a:extLst>
              <a:ext uri="{FF2B5EF4-FFF2-40B4-BE49-F238E27FC236}">
                <a16:creationId xmlns:a16="http://schemas.microsoft.com/office/drawing/2014/main" id="{8F46F3B1-171D-43AD-872B-3A79A726FC3E}"/>
              </a:ext>
            </a:extLst>
          </p:cNvPr>
          <p:cNvPicPr>
            <a:picLocks noChangeAspect="1"/>
          </p:cNvPicPr>
          <p:nvPr/>
        </p:nvPicPr>
        <p:blipFill>
          <a:blip r:embed="rId2"/>
          <a:stretch>
            <a:fillRect/>
          </a:stretch>
        </p:blipFill>
        <p:spPr>
          <a:xfrm>
            <a:off x="6508823" y="6416"/>
            <a:ext cx="5683177" cy="3247530"/>
          </a:xfrm>
          <a:prstGeom prst="rect">
            <a:avLst/>
          </a:prstGeom>
        </p:spPr>
      </p:pic>
    </p:spTree>
    <p:extLst>
      <p:ext uri="{BB962C8B-B14F-4D97-AF65-F5344CB8AC3E}">
        <p14:creationId xmlns:p14="http://schemas.microsoft.com/office/powerpoint/2010/main" val="115055034"/>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8820E7-0398-4D21-97BF-48880074A43F}"/>
              </a:ext>
            </a:extLst>
          </p:cNvPr>
          <p:cNvSpPr/>
          <p:nvPr/>
        </p:nvSpPr>
        <p:spPr>
          <a:xfrm>
            <a:off x="225773" y="2412342"/>
            <a:ext cx="6552728" cy="1665530"/>
          </a:xfrm>
          <a:prstGeom prst="rect">
            <a:avLst/>
          </a:prstGeom>
          <a:solidFill>
            <a:srgbClr val="F4F2F2"/>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nl-NL" sz="1600" dirty="0">
              <a:solidFill>
                <a:schemeClr val="bg1"/>
              </a:solidFill>
            </a:endParaRPr>
          </a:p>
        </p:txBody>
      </p:sp>
      <p:sp>
        <p:nvSpPr>
          <p:cNvPr id="9" name="Rectangle 8">
            <a:extLst>
              <a:ext uri="{FF2B5EF4-FFF2-40B4-BE49-F238E27FC236}">
                <a16:creationId xmlns:a16="http://schemas.microsoft.com/office/drawing/2014/main" id="{8A8EDF1A-4827-4DA5-962D-B300EBC8F263}"/>
              </a:ext>
            </a:extLst>
          </p:cNvPr>
          <p:cNvSpPr/>
          <p:nvPr/>
        </p:nvSpPr>
        <p:spPr>
          <a:xfrm>
            <a:off x="225773" y="1179740"/>
            <a:ext cx="6552728" cy="1096736"/>
          </a:xfrm>
          <a:prstGeom prst="rect">
            <a:avLst/>
          </a:prstGeom>
          <a:solidFill>
            <a:srgbClr val="F4F2F2"/>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nl-NL" sz="1600" dirty="0">
              <a:solidFill>
                <a:schemeClr val="bg1"/>
              </a:solidFill>
            </a:endParaRPr>
          </a:p>
        </p:txBody>
      </p:sp>
      <p:sp>
        <p:nvSpPr>
          <p:cNvPr id="6" name="Titel 5">
            <a:extLst>
              <a:ext uri="{FF2B5EF4-FFF2-40B4-BE49-F238E27FC236}">
                <a16:creationId xmlns:a16="http://schemas.microsoft.com/office/drawing/2014/main" id="{F4A817E4-52F2-465E-B6BF-E8C669B80413}"/>
              </a:ext>
            </a:extLst>
          </p:cNvPr>
          <p:cNvSpPr>
            <a:spLocks noGrp="1"/>
          </p:cNvSpPr>
          <p:nvPr>
            <p:ph type="title"/>
          </p:nvPr>
        </p:nvSpPr>
        <p:spPr/>
        <p:txBody>
          <a:bodyPr/>
          <a:lstStyle/>
          <a:p>
            <a:r>
              <a:rPr lang="de-DE" dirty="0" err="1"/>
              <a:t>Arbeidsongevallen</a:t>
            </a:r>
            <a:endParaRPr lang="de-DE" dirty="0">
              <a:solidFill>
                <a:srgbClr val="13A0D3"/>
              </a:solidFill>
            </a:endParaRPr>
          </a:p>
        </p:txBody>
      </p:sp>
      <p:sp>
        <p:nvSpPr>
          <p:cNvPr id="7" name="Inhaltsplatzhalter 6">
            <a:extLst>
              <a:ext uri="{FF2B5EF4-FFF2-40B4-BE49-F238E27FC236}">
                <a16:creationId xmlns:a16="http://schemas.microsoft.com/office/drawing/2014/main" id="{48C1550A-2F41-4FBE-AB88-F739E650F224}"/>
              </a:ext>
            </a:extLst>
          </p:cNvPr>
          <p:cNvSpPr>
            <a:spLocks noGrp="1"/>
          </p:cNvSpPr>
          <p:nvPr>
            <p:ph idx="1"/>
          </p:nvPr>
        </p:nvSpPr>
        <p:spPr>
          <a:xfrm>
            <a:off x="479424" y="1222099"/>
            <a:ext cx="11233151" cy="4789487"/>
          </a:xfrm>
        </p:spPr>
        <p:txBody>
          <a:bodyPr/>
          <a:lstStyle/>
          <a:p>
            <a:pPr marL="285750" indent="-285750">
              <a:spcBef>
                <a:spcPts val="100"/>
              </a:spcBef>
              <a:spcAft>
                <a:spcPts val="100"/>
              </a:spcAft>
              <a:buClr>
                <a:srgbClr val="13A0D3"/>
              </a:buClr>
              <a:buFont typeface="Wingdings" panose="05000000000000000000" pitchFamily="2" charset="2"/>
              <a:buChar char="§"/>
            </a:pPr>
            <a:r>
              <a:rPr lang="en-US" b="1" dirty="0" err="1">
                <a:solidFill>
                  <a:srgbClr val="13A0D3"/>
                </a:solidFill>
              </a:rPr>
              <a:t>Acceptatie</a:t>
            </a:r>
            <a:endParaRPr lang="en-US" b="1" dirty="0">
              <a:solidFill>
                <a:srgbClr val="13A0D3"/>
              </a:solidFill>
            </a:endParaRPr>
          </a:p>
          <a:p>
            <a:pPr marL="630900" lvl="1" indent="-342900">
              <a:spcBef>
                <a:spcPts val="100"/>
              </a:spcBef>
              <a:spcAft>
                <a:spcPts val="100"/>
              </a:spcAft>
              <a:buClr>
                <a:srgbClr val="13A0D3"/>
              </a:buClr>
              <a:buFont typeface="Wingdings" panose="05000000000000000000" pitchFamily="2" charset="2"/>
              <a:buChar char="Ø"/>
            </a:pPr>
            <a:r>
              <a:rPr lang="en-US" sz="1800" dirty="0" err="1">
                <a:solidFill>
                  <a:schemeClr val="bg1"/>
                </a:solidFill>
              </a:rPr>
              <a:t>Tariefaanpassingen</a:t>
            </a:r>
            <a:r>
              <a:rPr lang="en-US" sz="1800" dirty="0">
                <a:solidFill>
                  <a:schemeClr val="bg1"/>
                </a:solidFill>
              </a:rPr>
              <a:t> </a:t>
            </a:r>
            <a:r>
              <a:rPr lang="en-US" sz="1800" dirty="0" err="1">
                <a:solidFill>
                  <a:schemeClr val="bg1"/>
                </a:solidFill>
              </a:rPr>
              <a:t>voor</a:t>
            </a:r>
            <a:r>
              <a:rPr lang="en-US" sz="1800" dirty="0">
                <a:solidFill>
                  <a:schemeClr val="bg1"/>
                </a:solidFill>
              </a:rPr>
              <a:t> </a:t>
            </a:r>
            <a:r>
              <a:rPr lang="en-US" sz="1800" dirty="0" err="1">
                <a:solidFill>
                  <a:schemeClr val="bg1"/>
                </a:solidFill>
              </a:rPr>
              <a:t>preferentiële</a:t>
            </a:r>
            <a:r>
              <a:rPr lang="en-US" sz="1800" dirty="0">
                <a:solidFill>
                  <a:schemeClr val="bg1"/>
                </a:solidFill>
              </a:rPr>
              <a:t> </a:t>
            </a:r>
            <a:r>
              <a:rPr lang="en-US" sz="1800" dirty="0" err="1">
                <a:solidFill>
                  <a:schemeClr val="bg1"/>
                </a:solidFill>
              </a:rPr>
              <a:t>segmenten</a:t>
            </a:r>
            <a:r>
              <a:rPr lang="en-US" sz="1800" dirty="0">
                <a:solidFill>
                  <a:schemeClr val="bg1"/>
                </a:solidFill>
              </a:rPr>
              <a:t> </a:t>
            </a:r>
          </a:p>
          <a:p>
            <a:pPr lvl="1" indent="0">
              <a:spcBef>
                <a:spcPts val="100"/>
              </a:spcBef>
              <a:spcAft>
                <a:spcPts val="100"/>
              </a:spcAft>
              <a:buClr>
                <a:srgbClr val="13A0D3"/>
              </a:buClr>
              <a:buNone/>
            </a:pPr>
            <a:r>
              <a:rPr lang="en-US" sz="1800" dirty="0"/>
              <a:t>	</a:t>
            </a:r>
            <a:r>
              <a:rPr lang="en-US" sz="1800" dirty="0">
                <a:solidFill>
                  <a:schemeClr val="bg1"/>
                </a:solidFill>
              </a:rPr>
              <a:t>die </a:t>
            </a:r>
            <a:r>
              <a:rPr lang="en-US" sz="1800" dirty="0" err="1">
                <a:solidFill>
                  <a:schemeClr val="bg1"/>
                </a:solidFill>
              </a:rPr>
              <a:t>meer</a:t>
            </a:r>
            <a:r>
              <a:rPr lang="en-US" sz="1800" dirty="0">
                <a:solidFill>
                  <a:schemeClr val="bg1"/>
                </a:solidFill>
              </a:rPr>
              <a:t> </a:t>
            </a:r>
            <a:r>
              <a:rPr lang="en-US" sz="1800" dirty="0" err="1">
                <a:solidFill>
                  <a:schemeClr val="bg1"/>
                </a:solidFill>
              </a:rPr>
              <a:t>concurentieel</a:t>
            </a:r>
            <a:r>
              <a:rPr lang="en-US" sz="1800" dirty="0">
                <a:solidFill>
                  <a:schemeClr val="bg1"/>
                </a:solidFill>
              </a:rPr>
              <a:t> </a:t>
            </a:r>
            <a:r>
              <a:rPr lang="en-US" sz="1800" dirty="0" err="1">
                <a:solidFill>
                  <a:schemeClr val="bg1"/>
                </a:solidFill>
              </a:rPr>
              <a:t>zijn</a:t>
            </a:r>
            <a:endParaRPr lang="en-US" sz="1800" dirty="0">
              <a:solidFill>
                <a:schemeClr val="bg1"/>
              </a:solidFill>
            </a:endParaRPr>
          </a:p>
          <a:p>
            <a:pPr lvl="1" indent="0">
              <a:spcBef>
                <a:spcPts val="100"/>
              </a:spcBef>
              <a:spcAft>
                <a:spcPts val="100"/>
              </a:spcAft>
              <a:buClr>
                <a:srgbClr val="13A0D3"/>
              </a:buClr>
              <a:buNone/>
            </a:pPr>
            <a:endParaRPr lang="en-US" sz="1800" dirty="0">
              <a:solidFill>
                <a:schemeClr val="bg1"/>
              </a:solidFill>
            </a:endParaRPr>
          </a:p>
          <a:p>
            <a:pPr marL="285750" indent="-285750">
              <a:spcBef>
                <a:spcPts val="100"/>
              </a:spcBef>
              <a:spcAft>
                <a:spcPts val="100"/>
              </a:spcAft>
              <a:buClr>
                <a:srgbClr val="13A0D3"/>
              </a:buClr>
              <a:buFont typeface="Wingdings" panose="05000000000000000000" pitchFamily="2" charset="2"/>
              <a:buChar char="§"/>
            </a:pPr>
            <a:r>
              <a:rPr lang="en-US" b="1" dirty="0">
                <a:solidFill>
                  <a:srgbClr val="13A0D3"/>
                </a:solidFill>
              </a:rPr>
              <a:t>Servicing</a:t>
            </a:r>
            <a:r>
              <a:rPr lang="en-US" b="1" dirty="0">
                <a:solidFill>
                  <a:schemeClr val="bg1"/>
                </a:solidFill>
              </a:rPr>
              <a:t> </a:t>
            </a:r>
          </a:p>
          <a:p>
            <a:pPr marL="630900" lvl="1" indent="-342900">
              <a:spcBef>
                <a:spcPts val="100"/>
              </a:spcBef>
              <a:spcAft>
                <a:spcPts val="100"/>
              </a:spcAft>
              <a:buClr>
                <a:srgbClr val="13A0D3"/>
              </a:buClr>
              <a:buFont typeface="Wingdings" panose="05000000000000000000" pitchFamily="2" charset="2"/>
              <a:buChar char="Ø"/>
            </a:pPr>
            <a:r>
              <a:rPr lang="en-US" sz="1800" dirty="0" err="1">
                <a:solidFill>
                  <a:schemeClr val="bg1"/>
                </a:solidFill>
              </a:rPr>
              <a:t>Verbeterde</a:t>
            </a:r>
            <a:r>
              <a:rPr lang="en-US" sz="1800" dirty="0">
                <a:solidFill>
                  <a:schemeClr val="bg1"/>
                </a:solidFill>
              </a:rPr>
              <a:t> content </a:t>
            </a:r>
            <a:r>
              <a:rPr lang="en-US" sz="1800" b="1" dirty="0">
                <a:solidFill>
                  <a:schemeClr val="bg1"/>
                </a:solidFill>
              </a:rPr>
              <a:t>My Accident at Work </a:t>
            </a:r>
            <a:r>
              <a:rPr lang="en-US" sz="1800" dirty="0">
                <a:solidFill>
                  <a:schemeClr val="bg1"/>
                </a:solidFill>
              </a:rPr>
              <a:t>tooling </a:t>
            </a:r>
          </a:p>
          <a:p>
            <a:pPr marL="630900" lvl="1" indent="-342900">
              <a:spcBef>
                <a:spcPts val="100"/>
              </a:spcBef>
              <a:spcAft>
                <a:spcPts val="100"/>
              </a:spcAft>
              <a:buClr>
                <a:srgbClr val="13A0D3"/>
              </a:buClr>
              <a:buFont typeface="Wingdings" panose="05000000000000000000" pitchFamily="2" charset="2"/>
              <a:buChar char="Ø"/>
            </a:pPr>
            <a:r>
              <a:rPr lang="en-US" sz="1800" b="1" dirty="0">
                <a:solidFill>
                  <a:schemeClr val="bg1"/>
                </a:solidFill>
              </a:rPr>
              <a:t>Support-team</a:t>
            </a:r>
            <a:r>
              <a:rPr lang="en-US" sz="1800" dirty="0">
                <a:solidFill>
                  <a:schemeClr val="bg1"/>
                </a:solidFill>
              </a:rPr>
              <a:t> </a:t>
            </a:r>
            <a:r>
              <a:rPr lang="en-US" sz="1800" dirty="0" err="1">
                <a:solidFill>
                  <a:schemeClr val="bg1"/>
                </a:solidFill>
              </a:rPr>
              <a:t>voor</a:t>
            </a:r>
            <a:r>
              <a:rPr lang="en-US" sz="1800" dirty="0">
                <a:solidFill>
                  <a:schemeClr val="bg1"/>
                </a:solidFill>
              </a:rPr>
              <a:t> OASys </a:t>
            </a:r>
          </a:p>
          <a:p>
            <a:pPr marL="630900" lvl="1" indent="-342900">
              <a:spcBef>
                <a:spcPts val="100"/>
              </a:spcBef>
              <a:spcAft>
                <a:spcPts val="100"/>
              </a:spcAft>
              <a:buClr>
                <a:srgbClr val="13A0D3"/>
              </a:buClr>
              <a:buFont typeface="Wingdings" panose="05000000000000000000" pitchFamily="2" charset="2"/>
              <a:buChar char="Ø"/>
            </a:pPr>
            <a:r>
              <a:rPr lang="nl-BE" sz="1800" b="1" dirty="0"/>
              <a:t>Vernieuwd Allianz prevention Platform: </a:t>
            </a:r>
            <a:br>
              <a:rPr lang="nl-BE" sz="1800" b="1" dirty="0"/>
            </a:br>
            <a:r>
              <a:rPr lang="nl-BE" sz="1800" dirty="0" err="1"/>
              <a:t>WorkSafe</a:t>
            </a:r>
            <a:r>
              <a:rPr lang="nl-BE" sz="1800" dirty="0"/>
              <a:t> en </a:t>
            </a:r>
            <a:r>
              <a:rPr lang="nl-BE" sz="1800" dirty="0" err="1"/>
              <a:t>RoadSafe</a:t>
            </a:r>
            <a:endParaRPr lang="nl-BE" sz="1800" dirty="0"/>
          </a:p>
          <a:p>
            <a:pPr marL="285750" indent="-285750">
              <a:spcBef>
                <a:spcPts val="100"/>
              </a:spcBef>
              <a:spcAft>
                <a:spcPts val="100"/>
              </a:spcAft>
              <a:buClr>
                <a:srgbClr val="13A0D3"/>
              </a:buClr>
              <a:buFont typeface="Wingdings" panose="05000000000000000000" pitchFamily="2" charset="2"/>
              <a:buChar char="§"/>
            </a:pPr>
            <a:endParaRPr lang="en-US" dirty="0">
              <a:solidFill>
                <a:schemeClr val="bg1"/>
              </a:solidFill>
            </a:endParaRPr>
          </a:p>
          <a:p>
            <a:endParaRPr lang="nl-BE" dirty="0"/>
          </a:p>
        </p:txBody>
      </p:sp>
      <p:sp>
        <p:nvSpPr>
          <p:cNvPr id="5" name="Foliennummernplatzhalter 4">
            <a:extLst>
              <a:ext uri="{FF2B5EF4-FFF2-40B4-BE49-F238E27FC236}">
                <a16:creationId xmlns:a16="http://schemas.microsoft.com/office/drawing/2014/main" id="{45E28CDE-B077-4102-BD46-8FEF4C2D7A5A}"/>
              </a:ext>
            </a:extLst>
          </p:cNvPr>
          <p:cNvSpPr>
            <a:spLocks noGrp="1"/>
          </p:cNvSpPr>
          <p:nvPr>
            <p:ph type="sldNum" sz="quarter" idx="11"/>
          </p:nvPr>
        </p:nvSpPr>
        <p:spPr/>
        <p:txBody>
          <a:bodyPr/>
          <a:lstStyle/>
          <a:p>
            <a:fld id="{56C449F3-BD9D-48DC-BFF1-0F66671DA7C6}" type="slidenum">
              <a:rPr lang="de-DE" smtClean="0"/>
              <a:pPr/>
              <a:t>37</a:t>
            </a:fld>
            <a:endParaRPr lang="de-DE"/>
          </a:p>
        </p:txBody>
      </p:sp>
      <p:sp>
        <p:nvSpPr>
          <p:cNvPr id="2" name="Fußzeilenplatzhalter 1">
            <a:extLst>
              <a:ext uri="{FF2B5EF4-FFF2-40B4-BE49-F238E27FC236}">
                <a16:creationId xmlns:a16="http://schemas.microsoft.com/office/drawing/2014/main" id="{A23A7680-B118-4CAF-8A46-BBA9A8AD6339}"/>
              </a:ext>
            </a:extLst>
          </p:cNvPr>
          <p:cNvSpPr>
            <a:spLocks noGrp="1"/>
          </p:cNvSpPr>
          <p:nvPr>
            <p:ph type="ftr" sz="quarter" idx="12"/>
          </p:nvPr>
        </p:nvSpPr>
        <p:spPr/>
        <p:txBody>
          <a:bodyPr/>
          <a:lstStyle/>
          <a:p>
            <a:endParaRPr lang="de-DE" dirty="0"/>
          </a:p>
        </p:txBody>
      </p:sp>
      <p:sp>
        <p:nvSpPr>
          <p:cNvPr id="8" name="Textfeld 7">
            <a:extLst>
              <a:ext uri="{FF2B5EF4-FFF2-40B4-BE49-F238E27FC236}">
                <a16:creationId xmlns:a16="http://schemas.microsoft.com/office/drawing/2014/main" id="{99FBF9A5-AFA0-4A8E-BF66-CBEDDDCD91DC}"/>
              </a:ext>
            </a:extLst>
          </p:cNvPr>
          <p:cNvSpPr txBox="1"/>
          <p:nvPr/>
        </p:nvSpPr>
        <p:spPr>
          <a:xfrm>
            <a:off x="977365" y="4768171"/>
            <a:ext cx="5520051" cy="272114"/>
          </a:xfrm>
          <a:prstGeom prst="rect">
            <a:avLst/>
          </a:prstGeom>
          <a:noFill/>
        </p:spPr>
        <p:txBody>
          <a:bodyPr wrap="square" lIns="0" tIns="0" rIns="0" bIns="0" anchor="b" anchorCtr="0">
            <a:noAutofit/>
          </a:bodyPr>
          <a:lstStyle/>
          <a:p>
            <a:endParaRPr lang="de-DE" sz="800">
              <a:solidFill>
                <a:schemeClr val="bg1"/>
              </a:solidFill>
            </a:endParaRPr>
          </a:p>
        </p:txBody>
      </p:sp>
      <p:pic>
        <p:nvPicPr>
          <p:cNvPr id="4" name="Picture 3">
            <a:extLst>
              <a:ext uri="{FF2B5EF4-FFF2-40B4-BE49-F238E27FC236}">
                <a16:creationId xmlns:a16="http://schemas.microsoft.com/office/drawing/2014/main" id="{69F7C430-9D96-46A1-86EC-21930DA1141B}"/>
              </a:ext>
            </a:extLst>
          </p:cNvPr>
          <p:cNvPicPr>
            <a:picLocks noChangeAspect="1"/>
          </p:cNvPicPr>
          <p:nvPr/>
        </p:nvPicPr>
        <p:blipFill>
          <a:blip r:embed="rId2"/>
          <a:stretch>
            <a:fillRect/>
          </a:stretch>
        </p:blipFill>
        <p:spPr>
          <a:xfrm>
            <a:off x="7155821" y="1470243"/>
            <a:ext cx="4556754" cy="43843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8B4ED1C5-A534-4577-A8D9-A9D14A620831}"/>
              </a:ext>
            </a:extLst>
          </p:cNvPr>
          <p:cNvPicPr>
            <a:picLocks noChangeAspect="1"/>
          </p:cNvPicPr>
          <p:nvPr/>
        </p:nvPicPr>
        <p:blipFill>
          <a:blip r:embed="rId3"/>
          <a:stretch>
            <a:fillRect/>
          </a:stretch>
        </p:blipFill>
        <p:spPr>
          <a:xfrm>
            <a:off x="1285875" y="4364454"/>
            <a:ext cx="5410864" cy="21413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92830789"/>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7AD26D70-5616-4C05-9FA2-2E55246088AA}"/>
              </a:ext>
            </a:extLst>
          </p:cNvPr>
          <p:cNvSpPr>
            <a:spLocks noGrp="1"/>
          </p:cNvSpPr>
          <p:nvPr>
            <p:ph type="ctrTitle"/>
          </p:nvPr>
        </p:nvSpPr>
        <p:spPr>
          <a:xfrm>
            <a:off x="1453101" y="2540069"/>
            <a:ext cx="6910259" cy="2400235"/>
          </a:xfrm>
          <a:effectLst>
            <a:outerShdw blurRad="50800" dist="38100" dir="13500000" algn="br" rotWithShape="0">
              <a:prstClr val="black">
                <a:alpha val="40000"/>
              </a:prstClr>
            </a:outerShdw>
          </a:effectLst>
        </p:spPr>
        <p:txBody>
          <a:bodyPr/>
          <a:lstStyle/>
          <a:p>
            <a:r>
              <a:rPr lang="de-DE" sz="8000" dirty="0"/>
              <a:t>KMO </a:t>
            </a:r>
            <a:r>
              <a:rPr lang="de-DE" sz="8000" dirty="0">
                <a:solidFill>
                  <a:srgbClr val="13A0D3"/>
                </a:solidFill>
              </a:rPr>
              <a:t>Brand</a:t>
            </a:r>
          </a:p>
        </p:txBody>
      </p:sp>
      <p:pic>
        <p:nvPicPr>
          <p:cNvPr id="4" name="Picture 3">
            <a:extLst>
              <a:ext uri="{FF2B5EF4-FFF2-40B4-BE49-F238E27FC236}">
                <a16:creationId xmlns:a16="http://schemas.microsoft.com/office/drawing/2014/main" id="{8F46F3B1-171D-43AD-872B-3A79A726FC3E}"/>
              </a:ext>
            </a:extLst>
          </p:cNvPr>
          <p:cNvPicPr>
            <a:picLocks noChangeAspect="1"/>
          </p:cNvPicPr>
          <p:nvPr/>
        </p:nvPicPr>
        <p:blipFill>
          <a:blip r:embed="rId2"/>
          <a:stretch>
            <a:fillRect/>
          </a:stretch>
        </p:blipFill>
        <p:spPr>
          <a:xfrm>
            <a:off x="6508823" y="6416"/>
            <a:ext cx="5683177" cy="3247530"/>
          </a:xfrm>
          <a:prstGeom prst="rect">
            <a:avLst/>
          </a:prstGeom>
        </p:spPr>
      </p:pic>
    </p:spTree>
    <p:extLst>
      <p:ext uri="{BB962C8B-B14F-4D97-AF65-F5344CB8AC3E}">
        <p14:creationId xmlns:p14="http://schemas.microsoft.com/office/powerpoint/2010/main" val="3889455864"/>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4A817E4-52F2-465E-B6BF-E8C669B80413}"/>
              </a:ext>
            </a:extLst>
          </p:cNvPr>
          <p:cNvSpPr>
            <a:spLocks noGrp="1"/>
          </p:cNvSpPr>
          <p:nvPr>
            <p:ph type="title"/>
          </p:nvPr>
        </p:nvSpPr>
        <p:spPr/>
        <p:txBody>
          <a:bodyPr/>
          <a:lstStyle/>
          <a:p>
            <a:r>
              <a:rPr lang="de-DE" dirty="0"/>
              <a:t>KMO </a:t>
            </a:r>
            <a:r>
              <a:rPr lang="de-DE" dirty="0">
                <a:solidFill>
                  <a:srgbClr val="13A0D3"/>
                </a:solidFill>
              </a:rPr>
              <a:t>Brand</a:t>
            </a:r>
          </a:p>
        </p:txBody>
      </p:sp>
      <p:sp>
        <p:nvSpPr>
          <p:cNvPr id="7" name="Inhaltsplatzhalter 6">
            <a:extLst>
              <a:ext uri="{FF2B5EF4-FFF2-40B4-BE49-F238E27FC236}">
                <a16:creationId xmlns:a16="http://schemas.microsoft.com/office/drawing/2014/main" id="{48C1550A-2F41-4FBE-AB88-F739E650F224}"/>
              </a:ext>
            </a:extLst>
          </p:cNvPr>
          <p:cNvSpPr>
            <a:spLocks noGrp="1"/>
          </p:cNvSpPr>
          <p:nvPr>
            <p:ph idx="1"/>
          </p:nvPr>
        </p:nvSpPr>
        <p:spPr/>
        <p:txBody>
          <a:bodyPr/>
          <a:lstStyle/>
          <a:p>
            <a:r>
              <a:rPr lang="nl-BE" b="1" dirty="0">
                <a:solidFill>
                  <a:srgbClr val="13A0D3"/>
                </a:solidFill>
              </a:rPr>
              <a:t>KMO-brand: tariefaanpassingen</a:t>
            </a:r>
          </a:p>
          <a:p>
            <a:endParaRPr lang="nl-BE" dirty="0"/>
          </a:p>
          <a:p>
            <a:pPr marL="342900" indent="-342900">
              <a:buClr>
                <a:srgbClr val="13A0D3"/>
              </a:buClr>
              <a:buFont typeface="Wingdings" panose="05000000000000000000" pitchFamily="2" charset="2"/>
              <a:buChar char="§"/>
            </a:pPr>
            <a:r>
              <a:rPr lang="nl-BE" b="1" dirty="0"/>
              <a:t>Herziening </a:t>
            </a:r>
            <a:r>
              <a:rPr lang="nl-BE" b="1" dirty="0" err="1"/>
              <a:t>Biz</a:t>
            </a:r>
            <a:r>
              <a:rPr lang="nl-BE" b="1" dirty="0"/>
              <a:t> Plan-tarief (maart 2022) </a:t>
            </a:r>
            <a:r>
              <a:rPr lang="nl-BE" dirty="0"/>
              <a:t>voor nieuwe zaken en voor bestaande contracten in geval van adreswijziging van het risico</a:t>
            </a:r>
            <a:br>
              <a:rPr lang="nl-BE" dirty="0"/>
            </a:br>
            <a:r>
              <a:rPr lang="nl-BE" dirty="0"/>
              <a:t> </a:t>
            </a:r>
          </a:p>
          <a:p>
            <a:pPr marL="630900" lvl="3" indent="-342900">
              <a:buClr>
                <a:srgbClr val="13A0D3"/>
              </a:buClr>
              <a:buFont typeface="Wingdings" panose="05000000000000000000" pitchFamily="2" charset="2"/>
              <a:buChar char="Ø"/>
            </a:pPr>
            <a:r>
              <a:rPr lang="nl-BE" dirty="0"/>
              <a:t>Gemiddelde premiedaling van 10% op de gemiddelde en hoge kapitalen</a:t>
            </a:r>
          </a:p>
          <a:p>
            <a:pPr marL="630900" lvl="3" indent="-342900">
              <a:buClr>
                <a:srgbClr val="13A0D3"/>
              </a:buClr>
              <a:buFont typeface="Wingdings" panose="05000000000000000000" pitchFamily="2" charset="2"/>
              <a:buChar char="Ø"/>
            </a:pPr>
            <a:r>
              <a:rPr lang="nl-BE" dirty="0"/>
              <a:t>Op 75% van de activiteiten</a:t>
            </a:r>
          </a:p>
          <a:p>
            <a:pPr marL="630900" lvl="3" indent="-342900">
              <a:buClr>
                <a:srgbClr val="13A0D3"/>
              </a:buClr>
              <a:buFont typeface="Wingdings" panose="05000000000000000000" pitchFamily="2" charset="2"/>
              <a:buChar char="Ø"/>
            </a:pPr>
            <a:r>
              <a:rPr lang="nl-BE" dirty="0"/>
              <a:t>Tot 22% premiedaling</a:t>
            </a:r>
          </a:p>
          <a:p>
            <a:pPr>
              <a:buClr>
                <a:srgbClr val="13A0D3"/>
              </a:buClr>
            </a:pPr>
            <a:r>
              <a:rPr lang="nl-BE" dirty="0"/>
              <a:t> </a:t>
            </a:r>
          </a:p>
          <a:p>
            <a:pPr marL="342900" indent="-342900">
              <a:buClr>
                <a:srgbClr val="13A0D3"/>
              </a:buClr>
              <a:buFont typeface="Wingdings" panose="05000000000000000000" pitchFamily="2" charset="2"/>
              <a:buChar char="§"/>
            </a:pPr>
            <a:r>
              <a:rPr lang="nl-BE" b="1" dirty="0"/>
              <a:t>Radar Live</a:t>
            </a:r>
            <a:r>
              <a:rPr lang="nl-BE" dirty="0"/>
              <a:t>: voor nieuwe zaken en bij wijziging van locatie v.h. risico in een bestaand contract </a:t>
            </a:r>
            <a:br>
              <a:rPr lang="nl-BE" dirty="0"/>
            </a:br>
            <a:r>
              <a:rPr lang="nl-BE" dirty="0"/>
              <a:t>-&gt; introductie van Radar Live als “premiecalculator”</a:t>
            </a:r>
          </a:p>
          <a:p>
            <a:pPr marL="342900" indent="-342900">
              <a:buClr>
                <a:srgbClr val="13A0D3"/>
              </a:buClr>
              <a:buFont typeface="Wingdings" panose="05000000000000000000" pitchFamily="2" charset="2"/>
              <a:buChar char="§"/>
            </a:pPr>
            <a:endParaRPr lang="nl-BE" dirty="0"/>
          </a:p>
          <a:p>
            <a:pPr marL="342900" indent="-342900">
              <a:buClr>
                <a:srgbClr val="13A0D3"/>
              </a:buClr>
              <a:buFont typeface="Wingdings" panose="05000000000000000000" pitchFamily="2" charset="2"/>
              <a:buChar char="§"/>
            </a:pPr>
            <a:r>
              <a:rPr lang="nl-BE" dirty="0"/>
              <a:t>Allianz wil zich opnieuw op de markt positioneren met een </a:t>
            </a:r>
            <a:r>
              <a:rPr lang="nl-BE" b="1" dirty="0"/>
              <a:t>nieuw / breder gesegmenteerd voordeliger tarief</a:t>
            </a:r>
            <a:r>
              <a:rPr lang="nl-BE" dirty="0"/>
              <a:t>.</a:t>
            </a:r>
          </a:p>
          <a:p>
            <a:endParaRPr lang="nl-BE" dirty="0"/>
          </a:p>
        </p:txBody>
      </p:sp>
      <p:sp>
        <p:nvSpPr>
          <p:cNvPr id="5" name="Foliennummernplatzhalter 4">
            <a:extLst>
              <a:ext uri="{FF2B5EF4-FFF2-40B4-BE49-F238E27FC236}">
                <a16:creationId xmlns:a16="http://schemas.microsoft.com/office/drawing/2014/main" id="{45E28CDE-B077-4102-BD46-8FEF4C2D7A5A}"/>
              </a:ext>
            </a:extLst>
          </p:cNvPr>
          <p:cNvSpPr>
            <a:spLocks noGrp="1"/>
          </p:cNvSpPr>
          <p:nvPr>
            <p:ph type="sldNum" sz="quarter" idx="11"/>
          </p:nvPr>
        </p:nvSpPr>
        <p:spPr/>
        <p:txBody>
          <a:bodyPr/>
          <a:lstStyle/>
          <a:p>
            <a:fld id="{56C449F3-BD9D-48DC-BFF1-0F66671DA7C6}" type="slidenum">
              <a:rPr lang="de-DE" smtClean="0"/>
              <a:pPr/>
              <a:t>39</a:t>
            </a:fld>
            <a:endParaRPr lang="de-DE"/>
          </a:p>
        </p:txBody>
      </p:sp>
      <p:sp>
        <p:nvSpPr>
          <p:cNvPr id="8" name="Textfeld 7">
            <a:extLst>
              <a:ext uri="{FF2B5EF4-FFF2-40B4-BE49-F238E27FC236}">
                <a16:creationId xmlns:a16="http://schemas.microsoft.com/office/drawing/2014/main" id="{99FBF9A5-AFA0-4A8E-BF66-CBEDDDCD91DC}"/>
              </a:ext>
            </a:extLst>
          </p:cNvPr>
          <p:cNvSpPr txBox="1"/>
          <p:nvPr/>
        </p:nvSpPr>
        <p:spPr>
          <a:xfrm>
            <a:off x="977365" y="4768171"/>
            <a:ext cx="5520051" cy="272114"/>
          </a:xfrm>
          <a:prstGeom prst="rect">
            <a:avLst/>
          </a:prstGeom>
          <a:noFill/>
        </p:spPr>
        <p:txBody>
          <a:bodyPr wrap="square" lIns="0" tIns="0" rIns="0" bIns="0" anchor="b" anchorCtr="0">
            <a:noAutofit/>
          </a:bodyPr>
          <a:lstStyle/>
          <a:p>
            <a:endParaRPr lang="de-DE" sz="800">
              <a:solidFill>
                <a:schemeClr val="bg1"/>
              </a:solidFill>
            </a:endParaRPr>
          </a:p>
        </p:txBody>
      </p:sp>
    </p:spTree>
    <p:extLst>
      <p:ext uri="{BB962C8B-B14F-4D97-AF65-F5344CB8AC3E}">
        <p14:creationId xmlns:p14="http://schemas.microsoft.com/office/powerpoint/2010/main" val="352824046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7AD26D70-5616-4C05-9FA2-2E55246088AA}"/>
              </a:ext>
            </a:extLst>
          </p:cNvPr>
          <p:cNvSpPr>
            <a:spLocks noGrp="1"/>
          </p:cNvSpPr>
          <p:nvPr>
            <p:ph type="ctrTitle"/>
          </p:nvPr>
        </p:nvSpPr>
        <p:spPr>
          <a:xfrm>
            <a:off x="891555" y="2531016"/>
            <a:ext cx="10962168" cy="2400235"/>
          </a:xfrm>
        </p:spPr>
        <p:txBody>
          <a:bodyPr/>
          <a:lstStyle/>
          <a:p>
            <a:r>
              <a:rPr lang="de-DE" sz="6600" dirty="0"/>
              <a:t>1. </a:t>
            </a:r>
            <a:r>
              <a:rPr lang="de-DE" sz="6600" dirty="0" err="1"/>
              <a:t>Inleiding</a:t>
            </a:r>
            <a:r>
              <a:rPr lang="de-DE" sz="6600" dirty="0"/>
              <a:t>: </a:t>
            </a:r>
            <a:br>
              <a:rPr lang="de-DE" sz="6600" dirty="0"/>
            </a:br>
            <a:r>
              <a:rPr lang="de-DE" sz="6600" dirty="0"/>
              <a:t>		</a:t>
            </a:r>
            <a:r>
              <a:rPr lang="de-DE" sz="6600" dirty="0" err="1">
                <a:solidFill>
                  <a:srgbClr val="13A0D3"/>
                </a:solidFill>
              </a:rPr>
              <a:t>terug</a:t>
            </a:r>
            <a:r>
              <a:rPr lang="de-DE" sz="6600" dirty="0">
                <a:solidFill>
                  <a:srgbClr val="13A0D3"/>
                </a:solidFill>
              </a:rPr>
              <a:t>- en </a:t>
            </a:r>
            <a:r>
              <a:rPr lang="de-DE" sz="6600" dirty="0" err="1">
                <a:solidFill>
                  <a:srgbClr val="13A0D3"/>
                </a:solidFill>
              </a:rPr>
              <a:t>vooruitkijken</a:t>
            </a:r>
            <a:endParaRPr lang="de-DE" sz="6600" dirty="0">
              <a:solidFill>
                <a:srgbClr val="13A0D3"/>
              </a:solidFill>
            </a:endParaRPr>
          </a:p>
        </p:txBody>
      </p:sp>
    </p:spTree>
    <p:extLst>
      <p:ext uri="{BB962C8B-B14F-4D97-AF65-F5344CB8AC3E}">
        <p14:creationId xmlns:p14="http://schemas.microsoft.com/office/powerpoint/2010/main" val="954160468"/>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7AD26D70-5616-4C05-9FA2-2E55246088AA}"/>
              </a:ext>
            </a:extLst>
          </p:cNvPr>
          <p:cNvSpPr>
            <a:spLocks noGrp="1"/>
          </p:cNvSpPr>
          <p:nvPr>
            <p:ph type="ctrTitle"/>
          </p:nvPr>
        </p:nvSpPr>
        <p:spPr>
          <a:xfrm>
            <a:off x="1081678" y="2228882"/>
            <a:ext cx="10962168" cy="2400235"/>
          </a:xfrm>
        </p:spPr>
        <p:txBody>
          <a:bodyPr/>
          <a:lstStyle/>
          <a:p>
            <a:r>
              <a:rPr lang="de-DE" sz="6600" dirty="0"/>
              <a:t>7. Auto </a:t>
            </a:r>
            <a:r>
              <a:rPr lang="de-DE" sz="6600" dirty="0">
                <a:solidFill>
                  <a:srgbClr val="13A0D3"/>
                </a:solidFill>
              </a:rPr>
              <a:t>Kleine </a:t>
            </a:r>
            <a:r>
              <a:rPr lang="de-DE" sz="6600" dirty="0" err="1">
                <a:solidFill>
                  <a:srgbClr val="13A0D3"/>
                </a:solidFill>
              </a:rPr>
              <a:t>Vloten</a:t>
            </a:r>
            <a:r>
              <a:rPr lang="de-DE" sz="6600" dirty="0">
                <a:solidFill>
                  <a:srgbClr val="13A0D3"/>
                </a:solidFill>
              </a:rPr>
              <a:t> </a:t>
            </a:r>
          </a:p>
        </p:txBody>
      </p:sp>
    </p:spTree>
    <p:extLst>
      <p:ext uri="{BB962C8B-B14F-4D97-AF65-F5344CB8AC3E}">
        <p14:creationId xmlns:p14="http://schemas.microsoft.com/office/powerpoint/2010/main" val="2315094658"/>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EE55BB-B95D-4773-B6B9-94723C619D9A}"/>
              </a:ext>
            </a:extLst>
          </p:cNvPr>
          <p:cNvSpPr/>
          <p:nvPr/>
        </p:nvSpPr>
        <p:spPr>
          <a:xfrm>
            <a:off x="243974" y="2125903"/>
            <a:ext cx="11705057" cy="3542645"/>
          </a:xfrm>
          <a:prstGeom prst="rect">
            <a:avLst/>
          </a:prstGeom>
          <a:solidFill>
            <a:srgbClr val="F4F2F2"/>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nl-NL" sz="1600" dirty="0">
              <a:solidFill>
                <a:schemeClr val="bg1"/>
              </a:solidFill>
            </a:endParaRPr>
          </a:p>
        </p:txBody>
      </p:sp>
      <p:sp>
        <p:nvSpPr>
          <p:cNvPr id="14" name="Rectangle 13">
            <a:extLst>
              <a:ext uri="{FF2B5EF4-FFF2-40B4-BE49-F238E27FC236}">
                <a16:creationId xmlns:a16="http://schemas.microsoft.com/office/drawing/2014/main" id="{D49BC615-2C67-4EC4-9705-14EC008668F3}"/>
              </a:ext>
            </a:extLst>
          </p:cNvPr>
          <p:cNvSpPr/>
          <p:nvPr/>
        </p:nvSpPr>
        <p:spPr>
          <a:xfrm>
            <a:off x="225772" y="1179740"/>
            <a:ext cx="11705057" cy="700921"/>
          </a:xfrm>
          <a:prstGeom prst="rect">
            <a:avLst/>
          </a:prstGeom>
          <a:solidFill>
            <a:srgbClr val="F4F2F2"/>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nl-NL" sz="1600" dirty="0">
              <a:solidFill>
                <a:schemeClr val="bg1"/>
              </a:solidFill>
            </a:endParaRPr>
          </a:p>
        </p:txBody>
      </p:sp>
      <p:pic>
        <p:nvPicPr>
          <p:cNvPr id="27" name="Picture 26">
            <a:extLst>
              <a:ext uri="{FF2B5EF4-FFF2-40B4-BE49-F238E27FC236}">
                <a16:creationId xmlns:a16="http://schemas.microsoft.com/office/drawing/2014/main" id="{4AB2CAA8-7EFB-4DAD-8E2E-D235E6DB03B3}"/>
              </a:ext>
            </a:extLst>
          </p:cNvPr>
          <p:cNvPicPr>
            <a:picLocks noChangeAspect="1"/>
          </p:cNvPicPr>
          <p:nvPr/>
        </p:nvPicPr>
        <p:blipFill rotWithShape="1">
          <a:blip r:embed="rId2"/>
          <a:srcRect t="21699" b="2330"/>
          <a:stretch/>
        </p:blipFill>
        <p:spPr>
          <a:xfrm>
            <a:off x="9720487" y="5666200"/>
            <a:ext cx="1292212" cy="1047142"/>
          </a:xfrm>
          <a:prstGeom prst="rect">
            <a:avLst/>
          </a:prstGeom>
        </p:spPr>
      </p:pic>
      <p:sp>
        <p:nvSpPr>
          <p:cNvPr id="2" name="Title 1"/>
          <p:cNvSpPr>
            <a:spLocks noGrp="1"/>
          </p:cNvSpPr>
          <p:nvPr>
            <p:ph type="title"/>
          </p:nvPr>
        </p:nvSpPr>
        <p:spPr>
          <a:xfrm>
            <a:off x="508001" y="279955"/>
            <a:ext cx="10674352" cy="514232"/>
          </a:xfrm>
        </p:spPr>
        <p:txBody>
          <a:bodyPr/>
          <a:lstStyle/>
          <a:p>
            <a:r>
              <a:rPr lang="en-GB" sz="3200" dirty="0" err="1"/>
              <a:t>Vernieuwde</a:t>
            </a:r>
            <a:r>
              <a:rPr lang="en-GB" sz="3200" dirty="0"/>
              <a:t> </a:t>
            </a:r>
            <a:r>
              <a:rPr lang="en-GB" sz="3200" dirty="0" err="1"/>
              <a:t>aanpak</a:t>
            </a:r>
            <a:r>
              <a:rPr lang="en-GB" sz="3200" dirty="0"/>
              <a:t> </a:t>
            </a:r>
            <a:r>
              <a:rPr lang="en-GB" sz="3200" dirty="0" err="1"/>
              <a:t>voor</a:t>
            </a:r>
            <a:r>
              <a:rPr lang="en-GB" sz="3200" dirty="0"/>
              <a:t> </a:t>
            </a:r>
            <a:r>
              <a:rPr lang="en-GB" sz="3200" dirty="0" err="1">
                <a:solidFill>
                  <a:srgbClr val="13A0D3"/>
                </a:solidFill>
              </a:rPr>
              <a:t>kortingsbeleid</a:t>
            </a:r>
            <a:r>
              <a:rPr lang="en-GB" sz="3200" dirty="0">
                <a:solidFill>
                  <a:srgbClr val="13A0D3"/>
                </a:solidFill>
              </a:rPr>
              <a:t> </a:t>
            </a:r>
            <a:r>
              <a:rPr lang="en-GB" sz="3200" dirty="0" err="1">
                <a:solidFill>
                  <a:srgbClr val="13A0D3"/>
                </a:solidFill>
              </a:rPr>
              <a:t>kleine</a:t>
            </a:r>
            <a:r>
              <a:rPr lang="en-GB" sz="3200" dirty="0">
                <a:solidFill>
                  <a:srgbClr val="13A0D3"/>
                </a:solidFill>
              </a:rPr>
              <a:t> </a:t>
            </a:r>
            <a:r>
              <a:rPr lang="en-GB" sz="3200" dirty="0" err="1">
                <a:solidFill>
                  <a:srgbClr val="13A0D3"/>
                </a:solidFill>
              </a:rPr>
              <a:t>vloten</a:t>
            </a:r>
            <a:endParaRPr lang="en-GB" sz="3200" dirty="0">
              <a:solidFill>
                <a:srgbClr val="13A0D3"/>
              </a:solidFill>
            </a:endParaRPr>
          </a:p>
        </p:txBody>
      </p:sp>
      <p:sp>
        <p:nvSpPr>
          <p:cNvPr id="10" name="Datumsplatzhalter 9"/>
          <p:cNvSpPr>
            <a:spLocks noGrp="1"/>
          </p:cNvSpPr>
          <p:nvPr>
            <p:ph type="dt" sz="half" idx="19"/>
          </p:nvPr>
        </p:nvSpPr>
        <p:spPr/>
        <p:txBody>
          <a:bodyPr/>
          <a:lstStyle/>
          <a:p>
            <a:endParaRPr lang="en-GB" dirty="0">
              <a:solidFill>
                <a:schemeClr val="bg1"/>
              </a:solidFill>
            </a:endParaRPr>
          </a:p>
        </p:txBody>
      </p:sp>
      <p:sp>
        <p:nvSpPr>
          <p:cNvPr id="20" name="Foliennummernplatzhalter 19"/>
          <p:cNvSpPr>
            <a:spLocks noGrp="1"/>
          </p:cNvSpPr>
          <p:nvPr>
            <p:ph type="sldNum" sz="quarter" idx="21"/>
          </p:nvPr>
        </p:nvSpPr>
        <p:spPr/>
        <p:txBody>
          <a:bodyPr/>
          <a:lstStyle/>
          <a:p>
            <a:fld id="{61201FF1-C63B-412E-ABF0-3D0E918900AC}" type="slidenum">
              <a:rPr lang="en-GB" smtClean="0"/>
              <a:pPr/>
              <a:t>41</a:t>
            </a:fld>
            <a:endParaRPr lang="en-GB"/>
          </a:p>
        </p:txBody>
      </p:sp>
      <p:sp>
        <p:nvSpPr>
          <p:cNvPr id="34" name="Titel 5">
            <a:extLst>
              <a:ext uri="{FF2B5EF4-FFF2-40B4-BE49-F238E27FC236}">
                <a16:creationId xmlns:a16="http://schemas.microsoft.com/office/drawing/2014/main" id="{BE32BB0B-A16D-4AC6-B8CA-0C7C7504595D}"/>
              </a:ext>
            </a:extLst>
          </p:cNvPr>
          <p:cNvSpPr txBox="1">
            <a:spLocks/>
          </p:cNvSpPr>
          <p:nvPr/>
        </p:nvSpPr>
        <p:spPr>
          <a:xfrm>
            <a:off x="395513" y="995964"/>
            <a:ext cx="9324974" cy="887067"/>
          </a:xfrm>
          <a:prstGeom prst="rect">
            <a:avLst/>
          </a:prstGeom>
        </p:spPr>
        <p:txBody>
          <a:bodyPr vert="horz" lIns="0" tIns="36000" rIns="0" bIns="0" rtlCol="0" anchor="t" anchorCtr="0">
            <a:noAutofit/>
          </a:bodyPr>
          <a:lstStyle>
            <a:lvl1pPr algn="l" defTabSz="967710" rtl="0" eaLnBrk="1" latinLnBrk="0" hangingPunct="1">
              <a:lnSpc>
                <a:spcPts val="3800"/>
              </a:lnSpc>
              <a:spcBef>
                <a:spcPct val="0"/>
              </a:spcBef>
              <a:buNone/>
              <a:defRPr sz="2999"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de-DE" strike="sngStrike" dirty="0">
              <a:solidFill>
                <a:srgbClr val="13A0D3"/>
              </a:solidFill>
            </a:endParaRPr>
          </a:p>
        </p:txBody>
      </p:sp>
      <p:sp>
        <p:nvSpPr>
          <p:cNvPr id="6" name="TextBox 5">
            <a:extLst>
              <a:ext uri="{FF2B5EF4-FFF2-40B4-BE49-F238E27FC236}">
                <a16:creationId xmlns:a16="http://schemas.microsoft.com/office/drawing/2014/main" id="{B41D8047-3890-4E4D-8656-D0E8CECDA459}"/>
              </a:ext>
            </a:extLst>
          </p:cNvPr>
          <p:cNvSpPr txBox="1"/>
          <p:nvPr/>
        </p:nvSpPr>
        <p:spPr>
          <a:xfrm>
            <a:off x="508001" y="1404629"/>
            <a:ext cx="4303424" cy="914400"/>
          </a:xfrm>
          <a:prstGeom prst="rect">
            <a:avLst/>
          </a:prstGeom>
          <a:noFill/>
        </p:spPr>
        <p:txBody>
          <a:bodyPr wrap="none" lIns="0" tIns="0" rIns="0" bIns="0" rtlCol="0" anchor="t" anchorCtr="0">
            <a:noAutofit/>
          </a:bodyPr>
          <a:lstStyle/>
          <a:p>
            <a:pPr marL="285750" indent="-285750" algn="l">
              <a:buClr>
                <a:srgbClr val="13A0D3"/>
              </a:buClr>
              <a:buFont typeface="Wingdings" panose="05000000000000000000" pitchFamily="2" charset="2"/>
              <a:buChar char="§"/>
            </a:pPr>
            <a:r>
              <a:rPr lang="nl-BE" sz="2000" b="1" dirty="0">
                <a:solidFill>
                  <a:schemeClr val="bg1"/>
                </a:solidFill>
              </a:rPr>
              <a:t>Kleine Vloten </a:t>
            </a:r>
            <a:r>
              <a:rPr lang="nl-BE" sz="2000" dirty="0">
                <a:solidFill>
                  <a:schemeClr val="bg1"/>
                </a:solidFill>
              </a:rPr>
              <a:t>= tussen 7 en 20 voertuigen</a:t>
            </a:r>
          </a:p>
          <a:p>
            <a:pPr marL="285750" indent="-285750" algn="l">
              <a:buClr>
                <a:srgbClr val="13A0D3"/>
              </a:buClr>
              <a:buFont typeface="Wingdings" panose="05000000000000000000" pitchFamily="2" charset="2"/>
              <a:buChar char="§"/>
            </a:pPr>
            <a:endParaRPr lang="nl-BE" sz="2000" dirty="0">
              <a:solidFill>
                <a:schemeClr val="bg1"/>
              </a:solidFill>
            </a:endParaRPr>
          </a:p>
          <a:p>
            <a:pPr marL="285750" indent="-285750" algn="l">
              <a:buClr>
                <a:srgbClr val="13A0D3"/>
              </a:buClr>
              <a:buFont typeface="Wingdings" panose="05000000000000000000" pitchFamily="2" charset="2"/>
              <a:buChar char="§"/>
            </a:pPr>
            <a:endParaRPr lang="nl-BE" sz="2000" dirty="0">
              <a:solidFill>
                <a:schemeClr val="bg1"/>
              </a:solidFill>
            </a:endParaRPr>
          </a:p>
          <a:p>
            <a:pPr marL="285750" indent="-285750" algn="l">
              <a:buClr>
                <a:srgbClr val="13A0D3"/>
              </a:buClr>
              <a:buFont typeface="Wingdings" panose="05000000000000000000" pitchFamily="2" charset="2"/>
              <a:buChar char="§"/>
            </a:pPr>
            <a:r>
              <a:rPr lang="nl-BE" sz="2000" b="1" dirty="0">
                <a:solidFill>
                  <a:schemeClr val="bg1"/>
                </a:solidFill>
              </a:rPr>
              <a:t>Vernieuwde aanpak</a:t>
            </a:r>
          </a:p>
          <a:p>
            <a:pPr marL="800002" lvl="1" indent="-342900">
              <a:lnSpc>
                <a:spcPct val="200000"/>
              </a:lnSpc>
              <a:buClr>
                <a:srgbClr val="13A0D3"/>
              </a:buClr>
              <a:buFont typeface="Wingdings" panose="05000000000000000000" pitchFamily="2" charset="2"/>
              <a:buChar char="Ø"/>
            </a:pPr>
            <a:r>
              <a:rPr lang="nl-BE" sz="2000" dirty="0">
                <a:solidFill>
                  <a:schemeClr val="bg1"/>
                </a:solidFill>
              </a:rPr>
              <a:t>Snel en efficiënt offerte-proces</a:t>
            </a:r>
          </a:p>
          <a:p>
            <a:pPr marL="800002" lvl="1" indent="-342900">
              <a:lnSpc>
                <a:spcPct val="200000"/>
              </a:lnSpc>
              <a:buClr>
                <a:srgbClr val="13A0D3"/>
              </a:buClr>
              <a:buFont typeface="Wingdings" panose="05000000000000000000" pitchFamily="2" charset="2"/>
              <a:buChar char="Ø"/>
            </a:pPr>
            <a:r>
              <a:rPr lang="nl-BE" sz="2000" dirty="0">
                <a:solidFill>
                  <a:schemeClr val="bg1"/>
                </a:solidFill>
              </a:rPr>
              <a:t>Verhoogde kortingen </a:t>
            </a:r>
          </a:p>
          <a:p>
            <a:pPr marL="800002" lvl="1" indent="-342900">
              <a:lnSpc>
                <a:spcPct val="200000"/>
              </a:lnSpc>
              <a:buClr>
                <a:srgbClr val="13A0D3"/>
              </a:buClr>
              <a:buFont typeface="Wingdings" panose="05000000000000000000" pitchFamily="2" charset="2"/>
              <a:buChar char="Ø"/>
            </a:pPr>
            <a:r>
              <a:rPr lang="nl-BE" sz="2000" dirty="0">
                <a:solidFill>
                  <a:schemeClr val="bg1"/>
                </a:solidFill>
              </a:rPr>
              <a:t>Vereenvoudigde systematiek om onder voorbehoud van officiële statistiek te offreren</a:t>
            </a:r>
          </a:p>
          <a:p>
            <a:pPr marL="800002" lvl="1" indent="-342900">
              <a:lnSpc>
                <a:spcPct val="200000"/>
              </a:lnSpc>
              <a:buClr>
                <a:srgbClr val="13A0D3"/>
              </a:buClr>
              <a:buFont typeface="Wingdings" panose="05000000000000000000" pitchFamily="2" charset="2"/>
              <a:buChar char="Ø"/>
            </a:pPr>
            <a:r>
              <a:rPr lang="nl-BE" sz="2000" dirty="0">
                <a:solidFill>
                  <a:schemeClr val="bg1"/>
                </a:solidFill>
              </a:rPr>
              <a:t>Vooruitzicht op nog betere tariefzetting als de aangegeven schadefrequentie </a:t>
            </a:r>
          </a:p>
          <a:p>
            <a:pPr lvl="1">
              <a:buClr>
                <a:srgbClr val="13A0D3"/>
              </a:buClr>
            </a:pPr>
            <a:r>
              <a:rPr lang="nl-BE" sz="2000" dirty="0">
                <a:solidFill>
                  <a:schemeClr val="bg1"/>
                </a:solidFill>
              </a:rPr>
              <a:t>	nadien lager zou blijken</a:t>
            </a:r>
          </a:p>
          <a:p>
            <a:pPr marL="285750" indent="-285750" algn="l">
              <a:buClr>
                <a:srgbClr val="13A0D3"/>
              </a:buClr>
              <a:buFont typeface="Wingdings" panose="05000000000000000000" pitchFamily="2" charset="2"/>
              <a:buChar char="§"/>
            </a:pPr>
            <a:endParaRPr lang="nl-BE" sz="2000" dirty="0">
              <a:solidFill>
                <a:schemeClr val="bg1"/>
              </a:solidFill>
            </a:endParaRPr>
          </a:p>
        </p:txBody>
      </p:sp>
      <p:sp>
        <p:nvSpPr>
          <p:cNvPr id="11" name="Rectangle 10">
            <a:extLst>
              <a:ext uri="{FF2B5EF4-FFF2-40B4-BE49-F238E27FC236}">
                <a16:creationId xmlns:a16="http://schemas.microsoft.com/office/drawing/2014/main" id="{8C02D6D5-E643-49D3-84B4-6A08EA82A2E5}"/>
              </a:ext>
            </a:extLst>
          </p:cNvPr>
          <p:cNvSpPr/>
          <p:nvPr/>
        </p:nvSpPr>
        <p:spPr>
          <a:xfrm>
            <a:off x="0" y="0"/>
            <a:ext cx="1181100" cy="34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817254190"/>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279955"/>
            <a:ext cx="10674352" cy="514232"/>
          </a:xfrm>
        </p:spPr>
        <p:txBody>
          <a:bodyPr/>
          <a:lstStyle/>
          <a:p>
            <a:r>
              <a:rPr lang="en-GB" sz="3200" dirty="0" err="1"/>
              <a:t>Vernieuwde</a:t>
            </a:r>
            <a:r>
              <a:rPr lang="en-GB" sz="3200" dirty="0"/>
              <a:t> </a:t>
            </a:r>
            <a:r>
              <a:rPr lang="en-GB" sz="3200" dirty="0" err="1"/>
              <a:t>aanpak</a:t>
            </a:r>
            <a:r>
              <a:rPr lang="en-GB" sz="3200" dirty="0"/>
              <a:t> </a:t>
            </a:r>
            <a:r>
              <a:rPr lang="en-GB" sz="3200" dirty="0" err="1"/>
              <a:t>voor</a:t>
            </a:r>
            <a:r>
              <a:rPr lang="en-GB" sz="3200" dirty="0"/>
              <a:t> </a:t>
            </a:r>
            <a:r>
              <a:rPr lang="en-GB" sz="3200" dirty="0" err="1">
                <a:solidFill>
                  <a:srgbClr val="13A0D3"/>
                </a:solidFill>
              </a:rPr>
              <a:t>kortingsbeleid</a:t>
            </a:r>
            <a:r>
              <a:rPr lang="en-GB" sz="3200" dirty="0">
                <a:solidFill>
                  <a:srgbClr val="13A0D3"/>
                </a:solidFill>
              </a:rPr>
              <a:t> </a:t>
            </a:r>
            <a:r>
              <a:rPr lang="en-GB" sz="3200" dirty="0" err="1">
                <a:solidFill>
                  <a:srgbClr val="13A0D3"/>
                </a:solidFill>
              </a:rPr>
              <a:t>kleine</a:t>
            </a:r>
            <a:r>
              <a:rPr lang="en-GB" sz="3200" dirty="0">
                <a:solidFill>
                  <a:srgbClr val="13A0D3"/>
                </a:solidFill>
              </a:rPr>
              <a:t> </a:t>
            </a:r>
            <a:r>
              <a:rPr lang="en-GB" sz="3200" dirty="0" err="1">
                <a:solidFill>
                  <a:srgbClr val="13A0D3"/>
                </a:solidFill>
              </a:rPr>
              <a:t>vloten</a:t>
            </a:r>
            <a:endParaRPr lang="en-GB" sz="3200" dirty="0">
              <a:solidFill>
                <a:srgbClr val="13A0D3"/>
              </a:solidFill>
            </a:endParaRPr>
          </a:p>
        </p:txBody>
      </p:sp>
      <p:sp>
        <p:nvSpPr>
          <p:cNvPr id="10" name="Datumsplatzhalter 9"/>
          <p:cNvSpPr>
            <a:spLocks noGrp="1"/>
          </p:cNvSpPr>
          <p:nvPr>
            <p:ph type="dt" sz="half" idx="19"/>
          </p:nvPr>
        </p:nvSpPr>
        <p:spPr/>
        <p:txBody>
          <a:bodyPr/>
          <a:lstStyle/>
          <a:p>
            <a:endParaRPr lang="en-GB" dirty="0">
              <a:solidFill>
                <a:schemeClr val="bg1"/>
              </a:solidFill>
            </a:endParaRPr>
          </a:p>
        </p:txBody>
      </p:sp>
      <p:sp>
        <p:nvSpPr>
          <p:cNvPr id="19" name="Fußzeilenplatzhalter 18"/>
          <p:cNvSpPr>
            <a:spLocks noGrp="1"/>
          </p:cNvSpPr>
          <p:nvPr>
            <p:ph type="ftr" sz="quarter" idx="20"/>
          </p:nvPr>
        </p:nvSpPr>
        <p:spPr/>
        <p:txBody>
          <a:bodyPr/>
          <a:lstStyle/>
          <a:p>
            <a:endParaRPr lang="en-GB" dirty="0"/>
          </a:p>
        </p:txBody>
      </p:sp>
      <p:sp>
        <p:nvSpPr>
          <p:cNvPr id="20" name="Foliennummernplatzhalter 19"/>
          <p:cNvSpPr>
            <a:spLocks noGrp="1"/>
          </p:cNvSpPr>
          <p:nvPr>
            <p:ph type="sldNum" sz="quarter" idx="21"/>
          </p:nvPr>
        </p:nvSpPr>
        <p:spPr/>
        <p:txBody>
          <a:bodyPr/>
          <a:lstStyle/>
          <a:p>
            <a:fld id="{61201FF1-C63B-412E-ABF0-3D0E918900AC}" type="slidenum">
              <a:rPr lang="en-GB" smtClean="0"/>
              <a:pPr/>
              <a:t>42</a:t>
            </a:fld>
            <a:endParaRPr lang="en-GB"/>
          </a:p>
        </p:txBody>
      </p:sp>
      <p:sp>
        <p:nvSpPr>
          <p:cNvPr id="34" name="Titel 5">
            <a:extLst>
              <a:ext uri="{FF2B5EF4-FFF2-40B4-BE49-F238E27FC236}">
                <a16:creationId xmlns:a16="http://schemas.microsoft.com/office/drawing/2014/main" id="{BE32BB0B-A16D-4AC6-B8CA-0C7C7504595D}"/>
              </a:ext>
            </a:extLst>
          </p:cNvPr>
          <p:cNvSpPr txBox="1">
            <a:spLocks/>
          </p:cNvSpPr>
          <p:nvPr/>
        </p:nvSpPr>
        <p:spPr>
          <a:xfrm>
            <a:off x="395513" y="995964"/>
            <a:ext cx="9324974" cy="887067"/>
          </a:xfrm>
          <a:prstGeom prst="rect">
            <a:avLst/>
          </a:prstGeom>
        </p:spPr>
        <p:txBody>
          <a:bodyPr vert="horz" lIns="0" tIns="36000" rIns="0" bIns="0" rtlCol="0" anchor="t" anchorCtr="0">
            <a:noAutofit/>
          </a:bodyPr>
          <a:lstStyle>
            <a:lvl1pPr algn="l" defTabSz="967710" rtl="0" eaLnBrk="1" latinLnBrk="0" hangingPunct="1">
              <a:lnSpc>
                <a:spcPts val="3800"/>
              </a:lnSpc>
              <a:spcBef>
                <a:spcPct val="0"/>
              </a:spcBef>
              <a:buNone/>
              <a:defRPr sz="2999"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de-DE" strike="sngStrike" dirty="0">
              <a:solidFill>
                <a:srgbClr val="13A0D3"/>
              </a:solidFill>
            </a:endParaRPr>
          </a:p>
        </p:txBody>
      </p:sp>
      <p:sp>
        <p:nvSpPr>
          <p:cNvPr id="4" name="TextBox 3">
            <a:extLst>
              <a:ext uri="{FF2B5EF4-FFF2-40B4-BE49-F238E27FC236}">
                <a16:creationId xmlns:a16="http://schemas.microsoft.com/office/drawing/2014/main" id="{0A80957E-FC00-47C4-822C-6DC5F8B5008C}"/>
              </a:ext>
            </a:extLst>
          </p:cNvPr>
          <p:cNvSpPr txBox="1"/>
          <p:nvPr/>
        </p:nvSpPr>
        <p:spPr>
          <a:xfrm>
            <a:off x="479426" y="4588757"/>
            <a:ext cx="4578574" cy="1491988"/>
          </a:xfrm>
          <a:prstGeom prst="rect">
            <a:avLst/>
          </a:prstGeom>
          <a:noFill/>
        </p:spPr>
        <p:txBody>
          <a:bodyPr wrap="none" lIns="0" tIns="0" rIns="0" bIns="0" rtlCol="0" anchor="t" anchorCtr="0">
            <a:noAutofit/>
          </a:bodyPr>
          <a:lstStyle/>
          <a:p>
            <a:pPr marL="342900" indent="-342900" algn="l">
              <a:buClr>
                <a:srgbClr val="13A0D3"/>
              </a:buClr>
              <a:buFont typeface="Wingdings" panose="05000000000000000000" pitchFamily="2" charset="2"/>
              <a:buChar char="§"/>
            </a:pPr>
            <a:r>
              <a:rPr lang="nl-BE" sz="2000" b="1" dirty="0">
                <a:solidFill>
                  <a:schemeClr val="bg1"/>
                </a:solidFill>
              </a:rPr>
              <a:t>Offerte-aanvraag wordt eenvoudiger</a:t>
            </a:r>
            <a:r>
              <a:rPr lang="nl-BE" sz="2000" dirty="0">
                <a:solidFill>
                  <a:schemeClr val="bg1"/>
                </a:solidFill>
              </a:rPr>
              <a:t>:</a:t>
            </a:r>
          </a:p>
          <a:p>
            <a:pPr algn="l"/>
            <a:endParaRPr lang="nl-BE" sz="2000" dirty="0">
              <a:solidFill>
                <a:schemeClr val="bg1"/>
              </a:solidFill>
            </a:endParaRPr>
          </a:p>
          <a:p>
            <a:pPr marL="800002" lvl="1" indent="-342900">
              <a:buClr>
                <a:srgbClr val="13A0D3"/>
              </a:buClr>
              <a:buFont typeface="Wingdings" panose="05000000000000000000" pitchFamily="2" charset="2"/>
              <a:buChar char="Ø"/>
            </a:pPr>
            <a:r>
              <a:rPr lang="nl-BE" sz="2000" dirty="0">
                <a:solidFill>
                  <a:schemeClr val="bg1"/>
                </a:solidFill>
              </a:rPr>
              <a:t>Input voor offerte             Activiteit +  Waarborg + Schadeverleden laatste 5 jaar (BA in fout)</a:t>
            </a:r>
          </a:p>
          <a:p>
            <a:pPr marL="800002" lvl="1" indent="-342900">
              <a:buClr>
                <a:srgbClr val="13A0D3"/>
              </a:buClr>
              <a:buFont typeface="Wingdings" panose="05000000000000000000" pitchFamily="2" charset="2"/>
              <a:buChar char="Ø"/>
            </a:pPr>
            <a:endParaRPr lang="nl-BE" sz="2000" dirty="0">
              <a:solidFill>
                <a:schemeClr val="bg1"/>
              </a:solidFill>
            </a:endParaRPr>
          </a:p>
          <a:p>
            <a:pPr marL="800002" lvl="1" indent="-342900">
              <a:buClr>
                <a:srgbClr val="13A0D3"/>
              </a:buClr>
              <a:buFont typeface="Wingdings" panose="05000000000000000000" pitchFamily="2" charset="2"/>
              <a:buChar char="Ø"/>
            </a:pPr>
            <a:r>
              <a:rPr lang="nl-BE" sz="2000" dirty="0">
                <a:solidFill>
                  <a:schemeClr val="bg1"/>
                </a:solidFill>
              </a:rPr>
              <a:t>U krijgt een offerte met een competitiever tarief/korting</a:t>
            </a:r>
          </a:p>
        </p:txBody>
      </p:sp>
      <p:pic>
        <p:nvPicPr>
          <p:cNvPr id="8" name="Picture 7">
            <a:extLst>
              <a:ext uri="{FF2B5EF4-FFF2-40B4-BE49-F238E27FC236}">
                <a16:creationId xmlns:a16="http://schemas.microsoft.com/office/drawing/2014/main" id="{FFE7CA9C-9AF7-4FC1-888D-2D82EEDBD61E}"/>
              </a:ext>
            </a:extLst>
          </p:cNvPr>
          <p:cNvPicPr>
            <a:picLocks noChangeAspect="1"/>
          </p:cNvPicPr>
          <p:nvPr/>
        </p:nvPicPr>
        <p:blipFill>
          <a:blip r:embed="rId2"/>
          <a:stretch>
            <a:fillRect/>
          </a:stretch>
        </p:blipFill>
        <p:spPr>
          <a:xfrm>
            <a:off x="2123326" y="1326114"/>
            <a:ext cx="7024686" cy="29925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Arrow: Right 8">
            <a:extLst>
              <a:ext uri="{FF2B5EF4-FFF2-40B4-BE49-F238E27FC236}">
                <a16:creationId xmlns:a16="http://schemas.microsoft.com/office/drawing/2014/main" id="{76BAAF96-9FC9-4F1B-8376-A4627E66995C}"/>
              </a:ext>
            </a:extLst>
          </p:cNvPr>
          <p:cNvSpPr/>
          <p:nvPr/>
        </p:nvSpPr>
        <p:spPr>
          <a:xfrm>
            <a:off x="3467099" y="5177589"/>
            <a:ext cx="378125" cy="371475"/>
          </a:xfrm>
          <a:prstGeom prst="rightArrow">
            <a:avLst/>
          </a:prstGeom>
          <a:solidFill>
            <a:srgbClr val="122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tangle 10">
            <a:extLst>
              <a:ext uri="{FF2B5EF4-FFF2-40B4-BE49-F238E27FC236}">
                <a16:creationId xmlns:a16="http://schemas.microsoft.com/office/drawing/2014/main" id="{8C02D6D5-E643-49D3-84B4-6A08EA82A2E5}"/>
              </a:ext>
            </a:extLst>
          </p:cNvPr>
          <p:cNvSpPr/>
          <p:nvPr/>
        </p:nvSpPr>
        <p:spPr>
          <a:xfrm>
            <a:off x="0" y="0"/>
            <a:ext cx="1181100" cy="34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259539264"/>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7AD26D70-5616-4C05-9FA2-2E55246088AA}"/>
              </a:ext>
            </a:extLst>
          </p:cNvPr>
          <p:cNvSpPr>
            <a:spLocks noGrp="1"/>
          </p:cNvSpPr>
          <p:nvPr>
            <p:ph type="ctrTitle"/>
          </p:nvPr>
        </p:nvSpPr>
        <p:spPr>
          <a:xfrm>
            <a:off x="1045465" y="2228882"/>
            <a:ext cx="10962168" cy="2400235"/>
          </a:xfrm>
        </p:spPr>
        <p:txBody>
          <a:bodyPr/>
          <a:lstStyle/>
          <a:p>
            <a:r>
              <a:rPr lang="de-DE" sz="6600" dirty="0"/>
              <a:t>8. </a:t>
            </a:r>
            <a:r>
              <a:rPr lang="de-DE" sz="6600" dirty="0" err="1"/>
              <a:t>Onze</a:t>
            </a:r>
            <a:r>
              <a:rPr lang="de-DE" sz="6600" dirty="0"/>
              <a:t> </a:t>
            </a:r>
            <a:r>
              <a:rPr lang="de-DE" sz="6600" dirty="0" err="1">
                <a:solidFill>
                  <a:srgbClr val="13A0D3"/>
                </a:solidFill>
              </a:rPr>
              <a:t>portaalsites</a:t>
            </a:r>
            <a:endParaRPr lang="de-DE" sz="6600" dirty="0">
              <a:solidFill>
                <a:srgbClr val="13A0D3"/>
              </a:solidFill>
            </a:endParaRPr>
          </a:p>
        </p:txBody>
      </p:sp>
    </p:spTree>
    <p:extLst>
      <p:ext uri="{BB962C8B-B14F-4D97-AF65-F5344CB8AC3E}">
        <p14:creationId xmlns:p14="http://schemas.microsoft.com/office/powerpoint/2010/main" val="2674839055"/>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2366A8-A143-405E-B21F-140EE9D3A0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693" y="1658487"/>
            <a:ext cx="9314614" cy="50911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el 4">
            <a:extLst>
              <a:ext uri="{FF2B5EF4-FFF2-40B4-BE49-F238E27FC236}">
                <a16:creationId xmlns:a16="http://schemas.microsoft.com/office/drawing/2014/main" id="{FB5584A8-9430-426E-9E9F-AE626D753859}"/>
              </a:ext>
            </a:extLst>
          </p:cNvPr>
          <p:cNvSpPr>
            <a:spLocks noGrp="1"/>
          </p:cNvSpPr>
          <p:nvPr>
            <p:ph type="title"/>
          </p:nvPr>
        </p:nvSpPr>
        <p:spPr>
          <a:xfrm>
            <a:off x="479426" y="489296"/>
            <a:ext cx="10036173" cy="887067"/>
          </a:xfrm>
        </p:spPr>
        <p:txBody>
          <a:bodyPr/>
          <a:lstStyle/>
          <a:p>
            <a:r>
              <a:rPr lang="de-DE" dirty="0" err="1"/>
              <a:t>My</a:t>
            </a:r>
            <a:r>
              <a:rPr lang="de-DE" dirty="0"/>
              <a:t> Allianz </a:t>
            </a:r>
            <a:r>
              <a:rPr lang="de-DE" dirty="0">
                <a:solidFill>
                  <a:srgbClr val="13A0D3"/>
                </a:solidFill>
              </a:rPr>
              <a:t>Broker</a:t>
            </a:r>
            <a:br>
              <a:rPr lang="de-DE" dirty="0">
                <a:solidFill>
                  <a:srgbClr val="13A0D3"/>
                </a:solidFill>
              </a:rPr>
            </a:br>
            <a:r>
              <a:rPr lang="de-DE" sz="2800" dirty="0" err="1">
                <a:solidFill>
                  <a:srgbClr val="13A0D3"/>
                </a:solidFill>
              </a:rPr>
              <a:t>Portaal</a:t>
            </a:r>
            <a:r>
              <a:rPr lang="de-DE" sz="2800" dirty="0">
                <a:solidFill>
                  <a:srgbClr val="13A0D3"/>
                </a:solidFill>
              </a:rPr>
              <a:t> </a:t>
            </a:r>
            <a:r>
              <a:rPr lang="de-DE" sz="2800" dirty="0" err="1">
                <a:solidFill>
                  <a:srgbClr val="13A0D3"/>
                </a:solidFill>
              </a:rPr>
              <a:t>speciaal</a:t>
            </a:r>
            <a:r>
              <a:rPr lang="de-DE" sz="2800" dirty="0">
                <a:solidFill>
                  <a:srgbClr val="13A0D3"/>
                </a:solidFill>
              </a:rPr>
              <a:t> </a:t>
            </a:r>
            <a:r>
              <a:rPr lang="de-DE" sz="2800" dirty="0" err="1"/>
              <a:t>voor</a:t>
            </a:r>
            <a:r>
              <a:rPr lang="de-DE" sz="2800" dirty="0"/>
              <a:t> </a:t>
            </a:r>
            <a:r>
              <a:rPr lang="de-DE" sz="2800" dirty="0" err="1"/>
              <a:t>makelaars</a:t>
            </a:r>
            <a:r>
              <a:rPr lang="de-DE" sz="2800" dirty="0"/>
              <a:t> </a:t>
            </a:r>
          </a:p>
        </p:txBody>
      </p:sp>
      <p:pic>
        <p:nvPicPr>
          <p:cNvPr id="4" name="Picture 3">
            <a:extLst>
              <a:ext uri="{FF2B5EF4-FFF2-40B4-BE49-F238E27FC236}">
                <a16:creationId xmlns:a16="http://schemas.microsoft.com/office/drawing/2014/main" id="{6249E71A-4B0A-4AF3-8667-E7751A6F24FD}"/>
              </a:ext>
            </a:extLst>
          </p:cNvPr>
          <p:cNvPicPr>
            <a:picLocks noChangeAspect="1"/>
          </p:cNvPicPr>
          <p:nvPr/>
        </p:nvPicPr>
        <p:blipFill>
          <a:blip r:embed="rId3"/>
          <a:stretch>
            <a:fillRect/>
          </a:stretch>
        </p:blipFill>
        <p:spPr>
          <a:xfrm>
            <a:off x="4944700" y="2776095"/>
            <a:ext cx="2332782" cy="333375"/>
          </a:xfrm>
          <a:prstGeom prst="rect">
            <a:avLst/>
          </a:prstGeom>
        </p:spPr>
      </p:pic>
      <p:sp>
        <p:nvSpPr>
          <p:cNvPr id="7" name="Rectangle 6">
            <a:extLst>
              <a:ext uri="{FF2B5EF4-FFF2-40B4-BE49-F238E27FC236}">
                <a16:creationId xmlns:a16="http://schemas.microsoft.com/office/drawing/2014/main" id="{24FD6FB1-C6C5-4340-A29F-C1DFCE429178}"/>
              </a:ext>
            </a:extLst>
          </p:cNvPr>
          <p:cNvSpPr/>
          <p:nvPr/>
        </p:nvSpPr>
        <p:spPr>
          <a:xfrm>
            <a:off x="5905631" y="5008873"/>
            <a:ext cx="2206274" cy="1690691"/>
          </a:xfrm>
          <a:prstGeom prst="rect">
            <a:avLst/>
          </a:prstGeom>
          <a:noFill/>
          <a:ln>
            <a:solidFill>
              <a:srgbClr val="13A0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05"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4F0B9E83-0536-4DB2-86BE-0428E5E44BE0}"/>
              </a:ext>
            </a:extLst>
          </p:cNvPr>
          <p:cNvSpPr txBox="1"/>
          <p:nvPr/>
        </p:nvSpPr>
        <p:spPr>
          <a:xfrm>
            <a:off x="8780354" y="866816"/>
            <a:ext cx="887239" cy="310529"/>
          </a:xfrm>
          <a:prstGeom prst="rect">
            <a:avLst/>
          </a:prstGeom>
          <a:solidFill>
            <a:schemeClr val="tx1"/>
          </a:solidFill>
        </p:spPr>
        <p:txBody>
          <a:bodyPr wrap="square" lIns="0" tIns="0" rIns="0" bIns="0" rtlCol="0" anchor="t" anchorCtr="0">
            <a:noAutofit/>
          </a:bodyPr>
          <a:lstStyle/>
          <a:p>
            <a:pPr algn="l"/>
            <a:endParaRPr lang="nl-BE" sz="1600" dirty="0">
              <a:solidFill>
                <a:schemeClr val="bg1"/>
              </a:solidFill>
            </a:endParaRPr>
          </a:p>
        </p:txBody>
      </p:sp>
      <p:sp>
        <p:nvSpPr>
          <p:cNvPr id="13" name="Rectangle 12">
            <a:extLst>
              <a:ext uri="{FF2B5EF4-FFF2-40B4-BE49-F238E27FC236}">
                <a16:creationId xmlns:a16="http://schemas.microsoft.com/office/drawing/2014/main" id="{81F0958A-9C29-443C-95CE-6B9A02CCE7A4}"/>
              </a:ext>
            </a:extLst>
          </p:cNvPr>
          <p:cNvSpPr/>
          <p:nvPr/>
        </p:nvSpPr>
        <p:spPr>
          <a:xfrm>
            <a:off x="4256391" y="2097436"/>
            <a:ext cx="1727950" cy="333375"/>
          </a:xfrm>
          <a:prstGeom prst="rect">
            <a:avLst/>
          </a:prstGeom>
          <a:noFill/>
          <a:ln>
            <a:solidFill>
              <a:srgbClr val="13A0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05"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4" name="Arrow: Right 13">
            <a:extLst>
              <a:ext uri="{FF2B5EF4-FFF2-40B4-BE49-F238E27FC236}">
                <a16:creationId xmlns:a16="http://schemas.microsoft.com/office/drawing/2014/main" id="{F1C2DC6C-88EE-49DE-A8EA-EC38790E6F57}"/>
              </a:ext>
            </a:extLst>
          </p:cNvPr>
          <p:cNvSpPr/>
          <p:nvPr/>
        </p:nvSpPr>
        <p:spPr>
          <a:xfrm>
            <a:off x="4944700" y="4905373"/>
            <a:ext cx="681767" cy="477079"/>
          </a:xfrm>
          <a:prstGeom prst="rightArrow">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900" b="1" dirty="0">
                <a:solidFill>
                  <a:srgbClr val="13A0D3"/>
                </a:solidFill>
              </a:rPr>
              <a:t>NEW</a:t>
            </a:r>
          </a:p>
        </p:txBody>
      </p:sp>
      <p:sp>
        <p:nvSpPr>
          <p:cNvPr id="11" name="Star: 5 Points 10">
            <a:extLst>
              <a:ext uri="{FF2B5EF4-FFF2-40B4-BE49-F238E27FC236}">
                <a16:creationId xmlns:a16="http://schemas.microsoft.com/office/drawing/2014/main" id="{C3667171-E1D8-48D1-ACC5-B012AE2E1399}"/>
              </a:ext>
            </a:extLst>
          </p:cNvPr>
          <p:cNvSpPr/>
          <p:nvPr/>
        </p:nvSpPr>
        <p:spPr>
          <a:xfrm>
            <a:off x="7924306" y="4556626"/>
            <a:ext cx="545326" cy="513801"/>
          </a:xfrm>
          <a:prstGeom prst="star5">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50" dirty="0"/>
          </a:p>
        </p:txBody>
      </p:sp>
    </p:spTree>
    <p:extLst>
      <p:ext uri="{BB962C8B-B14F-4D97-AF65-F5344CB8AC3E}">
        <p14:creationId xmlns:p14="http://schemas.microsoft.com/office/powerpoint/2010/main" val="2727465575"/>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CB7CA58E-B115-47F2-92B5-CA1B56FB7E70}"/>
              </a:ext>
            </a:extLst>
          </p:cNvPr>
          <p:cNvSpPr/>
          <p:nvPr/>
        </p:nvSpPr>
        <p:spPr>
          <a:xfrm>
            <a:off x="1040227" y="1851243"/>
            <a:ext cx="3253734" cy="1278270"/>
          </a:xfrm>
          <a:prstGeom prst="ellipse">
            <a:avLst/>
          </a:prstGeom>
          <a:solidFill>
            <a:schemeClr val="tx1"/>
          </a:solidFill>
          <a:ln>
            <a:solidFill>
              <a:srgbClr val="00B050"/>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4" name="Star: 5 Points 13">
            <a:extLst>
              <a:ext uri="{FF2B5EF4-FFF2-40B4-BE49-F238E27FC236}">
                <a16:creationId xmlns:a16="http://schemas.microsoft.com/office/drawing/2014/main" id="{A662CBC3-1453-448F-B71E-70CF4867C1D7}"/>
              </a:ext>
            </a:extLst>
          </p:cNvPr>
          <p:cNvSpPr/>
          <p:nvPr/>
        </p:nvSpPr>
        <p:spPr>
          <a:xfrm>
            <a:off x="3385519" y="1717472"/>
            <a:ext cx="545326" cy="513801"/>
          </a:xfrm>
          <a:prstGeom prst="star5">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50" dirty="0"/>
          </a:p>
        </p:txBody>
      </p:sp>
      <p:sp>
        <p:nvSpPr>
          <p:cNvPr id="5" name="Titel 4">
            <a:extLst>
              <a:ext uri="{FF2B5EF4-FFF2-40B4-BE49-F238E27FC236}">
                <a16:creationId xmlns:a16="http://schemas.microsoft.com/office/drawing/2014/main" id="{FB5584A8-9430-426E-9E9F-AE626D753859}"/>
              </a:ext>
            </a:extLst>
          </p:cNvPr>
          <p:cNvSpPr>
            <a:spLocks noGrp="1"/>
          </p:cNvSpPr>
          <p:nvPr>
            <p:ph type="title"/>
          </p:nvPr>
        </p:nvSpPr>
        <p:spPr>
          <a:xfrm>
            <a:off x="479426" y="489296"/>
            <a:ext cx="10036173" cy="887067"/>
          </a:xfrm>
        </p:spPr>
        <p:txBody>
          <a:bodyPr/>
          <a:lstStyle/>
          <a:p>
            <a:r>
              <a:rPr lang="de-DE" dirty="0" err="1"/>
              <a:t>My</a:t>
            </a:r>
            <a:r>
              <a:rPr lang="de-DE" dirty="0"/>
              <a:t> Allianz </a:t>
            </a:r>
            <a:r>
              <a:rPr lang="de-DE" dirty="0">
                <a:solidFill>
                  <a:srgbClr val="13A0D3"/>
                </a:solidFill>
              </a:rPr>
              <a:t>Broker</a:t>
            </a:r>
            <a:br>
              <a:rPr lang="de-DE" dirty="0">
                <a:solidFill>
                  <a:srgbClr val="13A0D3"/>
                </a:solidFill>
              </a:rPr>
            </a:br>
            <a:r>
              <a:rPr lang="de-DE" sz="2800" dirty="0" err="1">
                <a:solidFill>
                  <a:srgbClr val="13A0D3"/>
                </a:solidFill>
              </a:rPr>
              <a:t>Portaal</a:t>
            </a:r>
            <a:r>
              <a:rPr lang="de-DE" sz="2800" dirty="0">
                <a:solidFill>
                  <a:srgbClr val="13A0D3"/>
                </a:solidFill>
              </a:rPr>
              <a:t> </a:t>
            </a:r>
            <a:r>
              <a:rPr lang="de-DE" sz="2800" dirty="0" err="1">
                <a:solidFill>
                  <a:srgbClr val="13A0D3"/>
                </a:solidFill>
              </a:rPr>
              <a:t>speciaal</a:t>
            </a:r>
            <a:r>
              <a:rPr lang="de-DE" sz="2800" dirty="0">
                <a:solidFill>
                  <a:srgbClr val="13A0D3"/>
                </a:solidFill>
              </a:rPr>
              <a:t> </a:t>
            </a:r>
            <a:r>
              <a:rPr lang="de-DE" sz="2800" dirty="0" err="1"/>
              <a:t>voor</a:t>
            </a:r>
            <a:r>
              <a:rPr lang="de-DE" sz="2800" dirty="0"/>
              <a:t> </a:t>
            </a:r>
            <a:r>
              <a:rPr lang="de-DE" sz="2800" dirty="0" err="1"/>
              <a:t>makelaars</a:t>
            </a:r>
            <a:r>
              <a:rPr lang="de-DE" sz="2800" dirty="0"/>
              <a:t> </a:t>
            </a:r>
          </a:p>
        </p:txBody>
      </p:sp>
      <p:sp>
        <p:nvSpPr>
          <p:cNvPr id="2" name="TextBox 1">
            <a:extLst>
              <a:ext uri="{FF2B5EF4-FFF2-40B4-BE49-F238E27FC236}">
                <a16:creationId xmlns:a16="http://schemas.microsoft.com/office/drawing/2014/main" id="{4F0B9E83-0536-4DB2-86BE-0428E5E44BE0}"/>
              </a:ext>
            </a:extLst>
          </p:cNvPr>
          <p:cNvSpPr txBox="1"/>
          <p:nvPr/>
        </p:nvSpPr>
        <p:spPr>
          <a:xfrm>
            <a:off x="8780354" y="866816"/>
            <a:ext cx="887239" cy="310529"/>
          </a:xfrm>
          <a:prstGeom prst="rect">
            <a:avLst/>
          </a:prstGeom>
          <a:solidFill>
            <a:schemeClr val="tx1"/>
          </a:solidFill>
        </p:spPr>
        <p:txBody>
          <a:bodyPr wrap="square" lIns="0" tIns="0" rIns="0" bIns="0" rtlCol="0" anchor="t" anchorCtr="0">
            <a:noAutofit/>
          </a:bodyPr>
          <a:lstStyle/>
          <a:p>
            <a:pPr algn="l"/>
            <a:endParaRPr lang="nl-BE" sz="1600" dirty="0">
              <a:solidFill>
                <a:schemeClr val="bg1"/>
              </a:solidFill>
            </a:endParaRPr>
          </a:p>
        </p:txBody>
      </p:sp>
      <p:pic>
        <p:nvPicPr>
          <p:cNvPr id="8" name="Picture 7">
            <a:extLst>
              <a:ext uri="{FF2B5EF4-FFF2-40B4-BE49-F238E27FC236}">
                <a16:creationId xmlns:a16="http://schemas.microsoft.com/office/drawing/2014/main" id="{C8F39F8F-78EA-4173-917C-73A2AF8A06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984" y="1554865"/>
            <a:ext cx="5345020" cy="51334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773BA2B0-6EE6-483F-B70F-E2E6C0E00E1B}"/>
              </a:ext>
            </a:extLst>
          </p:cNvPr>
          <p:cNvSpPr txBox="1"/>
          <p:nvPr/>
        </p:nvSpPr>
        <p:spPr>
          <a:xfrm>
            <a:off x="2178162" y="2096976"/>
            <a:ext cx="914400" cy="914400"/>
          </a:xfrm>
          <a:prstGeom prst="rect">
            <a:avLst/>
          </a:prstGeom>
          <a:noFill/>
        </p:spPr>
        <p:txBody>
          <a:bodyPr wrap="none" lIns="0" tIns="0" rIns="0" bIns="0" rtlCol="0" anchor="t" anchorCtr="0">
            <a:noAutofit/>
          </a:bodyPr>
          <a:lstStyle/>
          <a:p>
            <a:pPr algn="ctr"/>
            <a:r>
              <a:rPr lang="nl-BE" b="1" dirty="0">
                <a:solidFill>
                  <a:schemeClr val="bg1"/>
                </a:solidFill>
              </a:rPr>
              <a:t>Vernieuwde </a:t>
            </a:r>
            <a:br>
              <a:rPr lang="nl-BE" b="1" dirty="0">
                <a:solidFill>
                  <a:schemeClr val="bg1"/>
                </a:solidFill>
              </a:rPr>
            </a:br>
            <a:r>
              <a:rPr lang="nl-BE" b="1" dirty="0">
                <a:solidFill>
                  <a:schemeClr val="bg1"/>
                </a:solidFill>
              </a:rPr>
              <a:t>Broker Download Area</a:t>
            </a:r>
          </a:p>
        </p:txBody>
      </p:sp>
    </p:spTree>
    <p:extLst>
      <p:ext uri="{BB962C8B-B14F-4D97-AF65-F5344CB8AC3E}">
        <p14:creationId xmlns:p14="http://schemas.microsoft.com/office/powerpoint/2010/main" val="2046818922"/>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355D7-E10E-4FE6-A92B-9719BD86CD9A}"/>
              </a:ext>
            </a:extLst>
          </p:cNvPr>
          <p:cNvSpPr>
            <a:spLocks noGrp="1"/>
          </p:cNvSpPr>
          <p:nvPr>
            <p:ph type="title"/>
          </p:nvPr>
        </p:nvSpPr>
        <p:spPr>
          <a:xfrm>
            <a:off x="479424" y="395416"/>
            <a:ext cx="9324974" cy="932854"/>
          </a:xfrm>
        </p:spPr>
        <p:txBody>
          <a:bodyPr/>
          <a:lstStyle/>
          <a:p>
            <a:r>
              <a:rPr lang="de-DE" dirty="0" err="1"/>
              <a:t>My</a:t>
            </a:r>
            <a:r>
              <a:rPr lang="de-DE" dirty="0"/>
              <a:t> Allianz </a:t>
            </a:r>
            <a:r>
              <a:rPr lang="de-DE" dirty="0">
                <a:solidFill>
                  <a:srgbClr val="13A0D3"/>
                </a:solidFill>
              </a:rPr>
              <a:t>Broker</a:t>
            </a:r>
            <a:br>
              <a:rPr lang="de-DE" dirty="0">
                <a:solidFill>
                  <a:srgbClr val="13A0D3"/>
                </a:solidFill>
              </a:rPr>
            </a:br>
            <a:r>
              <a:rPr lang="de-DE" sz="2800" dirty="0" err="1">
                <a:solidFill>
                  <a:srgbClr val="13A0D3"/>
                </a:solidFill>
              </a:rPr>
              <a:t>Uitbreiding</a:t>
            </a:r>
            <a:r>
              <a:rPr lang="de-DE" sz="2800" dirty="0">
                <a:solidFill>
                  <a:srgbClr val="13A0D3"/>
                </a:solidFill>
              </a:rPr>
              <a:t> </a:t>
            </a:r>
            <a:r>
              <a:rPr lang="de-DE" sz="2800" dirty="0" err="1"/>
              <a:t>met</a:t>
            </a:r>
            <a:r>
              <a:rPr lang="de-DE" sz="2800" dirty="0"/>
              <a:t> </a:t>
            </a:r>
            <a:r>
              <a:rPr lang="de-DE" sz="2800" dirty="0" err="1"/>
              <a:t>een</a:t>
            </a:r>
            <a:r>
              <a:rPr lang="de-DE" sz="2800" dirty="0"/>
              <a:t> </a:t>
            </a:r>
            <a:r>
              <a:rPr lang="de-DE" sz="2800" dirty="0" err="1"/>
              <a:t>gepersonaliseerd</a:t>
            </a:r>
            <a:r>
              <a:rPr lang="de-DE" sz="2800" dirty="0"/>
              <a:t> </a:t>
            </a:r>
            <a:r>
              <a:rPr lang="de-DE" sz="2800" dirty="0" err="1"/>
              <a:t>Makelaarsportaal</a:t>
            </a:r>
            <a:endParaRPr lang="de-DE" sz="2800" dirty="0"/>
          </a:p>
        </p:txBody>
      </p:sp>
      <p:sp>
        <p:nvSpPr>
          <p:cNvPr id="57" name="Foliennummernplatzhalter 56">
            <a:extLst>
              <a:ext uri="{FF2B5EF4-FFF2-40B4-BE49-F238E27FC236}">
                <a16:creationId xmlns:a16="http://schemas.microsoft.com/office/drawing/2014/main" id="{0F271725-8E6C-45CC-90C8-AAD793BA00AF}"/>
              </a:ext>
            </a:extLst>
          </p:cNvPr>
          <p:cNvSpPr>
            <a:spLocks noGrp="1"/>
          </p:cNvSpPr>
          <p:nvPr>
            <p:ph type="sldNum" sz="quarter" idx="11"/>
          </p:nvPr>
        </p:nvSpPr>
        <p:spPr>
          <a:xfrm>
            <a:off x="11443580" y="6372000"/>
            <a:ext cx="268995" cy="144000"/>
          </a:xfrm>
        </p:spPr>
        <p:txBody>
          <a:bodyPr/>
          <a:lstStyle/>
          <a:p>
            <a:fld id="{0F96B16C-3F5F-44BC-AFCC-8CBCBD90898D}" type="slidenum">
              <a:rPr lang="de-DE" smtClean="0"/>
              <a:pPr/>
              <a:t>46</a:t>
            </a:fld>
            <a:endParaRPr lang="de-DE"/>
          </a:p>
        </p:txBody>
      </p:sp>
      <p:pic>
        <p:nvPicPr>
          <p:cNvPr id="9" name="Picture 8">
            <a:extLst>
              <a:ext uri="{FF2B5EF4-FFF2-40B4-BE49-F238E27FC236}">
                <a16:creationId xmlns:a16="http://schemas.microsoft.com/office/drawing/2014/main" id="{C0141211-0C3B-4523-9EE5-10C9B7242CF0}"/>
              </a:ext>
            </a:extLst>
          </p:cNvPr>
          <p:cNvPicPr/>
          <p:nvPr/>
        </p:nvPicPr>
        <p:blipFill>
          <a:blip r:embed="rId3"/>
          <a:stretch>
            <a:fillRect/>
          </a:stretch>
        </p:blipFill>
        <p:spPr>
          <a:xfrm>
            <a:off x="479424" y="1870710"/>
            <a:ext cx="5253321" cy="39933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7241AF3A-755D-4C5C-B8AC-CFD3FE2661F5}"/>
              </a:ext>
            </a:extLst>
          </p:cNvPr>
          <p:cNvPicPr/>
          <p:nvPr/>
        </p:nvPicPr>
        <p:blipFill>
          <a:blip r:embed="rId4"/>
          <a:stretch>
            <a:fillRect/>
          </a:stretch>
        </p:blipFill>
        <p:spPr>
          <a:xfrm>
            <a:off x="6088776" y="2192539"/>
            <a:ext cx="5731510" cy="40538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Star: 5 Points 6">
            <a:extLst>
              <a:ext uri="{FF2B5EF4-FFF2-40B4-BE49-F238E27FC236}">
                <a16:creationId xmlns:a16="http://schemas.microsoft.com/office/drawing/2014/main" id="{AC8B6E57-9F47-4DC0-8EEA-538DDDDA8AC1}"/>
              </a:ext>
            </a:extLst>
          </p:cNvPr>
          <p:cNvSpPr/>
          <p:nvPr/>
        </p:nvSpPr>
        <p:spPr>
          <a:xfrm>
            <a:off x="11646674" y="1810017"/>
            <a:ext cx="545326" cy="513801"/>
          </a:xfrm>
          <a:prstGeom prst="star5">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50" dirty="0"/>
          </a:p>
        </p:txBody>
      </p:sp>
    </p:spTree>
    <p:extLst>
      <p:ext uri="{BB962C8B-B14F-4D97-AF65-F5344CB8AC3E}">
        <p14:creationId xmlns:p14="http://schemas.microsoft.com/office/powerpoint/2010/main" val="1439125789"/>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355D7-E10E-4FE6-A92B-9719BD86CD9A}"/>
              </a:ext>
            </a:extLst>
          </p:cNvPr>
          <p:cNvSpPr>
            <a:spLocks noGrp="1"/>
          </p:cNvSpPr>
          <p:nvPr>
            <p:ph type="title"/>
          </p:nvPr>
        </p:nvSpPr>
        <p:spPr>
          <a:xfrm>
            <a:off x="479423" y="383305"/>
            <a:ext cx="10059423" cy="932854"/>
          </a:xfrm>
        </p:spPr>
        <p:txBody>
          <a:bodyPr/>
          <a:lstStyle/>
          <a:p>
            <a:r>
              <a:rPr lang="de-DE" dirty="0"/>
              <a:t>KMO-tool </a:t>
            </a:r>
            <a:r>
              <a:rPr lang="nl-BE" sz="4000" dirty="0">
                <a:effectLst/>
                <a:latin typeface="Calibri" panose="020F0502020204030204" pitchFamily="34" charset="0"/>
                <a:ea typeface="Times New Roman" panose="02020603050405020304" pitchFamily="18" charset="0"/>
              </a:rPr>
              <a:t>uitgebreid met </a:t>
            </a:r>
            <a:br>
              <a:rPr lang="nl-BE" sz="4000" dirty="0">
                <a:effectLst/>
                <a:latin typeface="Calibri" panose="020F0502020204030204" pitchFamily="34" charset="0"/>
                <a:ea typeface="Times New Roman" panose="02020603050405020304" pitchFamily="18" charset="0"/>
              </a:rPr>
            </a:br>
            <a:r>
              <a:rPr lang="nl-BE" sz="2800" dirty="0">
                <a:solidFill>
                  <a:srgbClr val="13A0D3"/>
                </a:solidFill>
                <a:effectLst/>
                <a:latin typeface="+mj-lt"/>
                <a:ea typeface="Times New Roman" panose="02020603050405020304" pitchFamily="18" charset="0"/>
              </a:rPr>
              <a:t>een productgroep </a:t>
            </a:r>
            <a:r>
              <a:rPr lang="nl-BE" sz="2800" dirty="0">
                <a:latin typeface="+mj-lt"/>
                <a:ea typeface="Times New Roman" panose="02020603050405020304" pitchFamily="18" charset="0"/>
              </a:rPr>
              <a:t>b</a:t>
            </a:r>
            <a:r>
              <a:rPr lang="nl-BE" sz="2800" dirty="0">
                <a:effectLst/>
                <a:latin typeface="+mj-lt"/>
                <a:ea typeface="Times New Roman" panose="02020603050405020304" pitchFamily="18" charset="0"/>
              </a:rPr>
              <a:t>eroepsaansprakelijkheid (sept 2022)</a:t>
            </a:r>
            <a:endParaRPr lang="de-DE" sz="2800" dirty="0">
              <a:latin typeface="+mj-lt"/>
            </a:endParaRPr>
          </a:p>
        </p:txBody>
      </p:sp>
      <p:sp>
        <p:nvSpPr>
          <p:cNvPr id="57" name="Foliennummernplatzhalter 56">
            <a:extLst>
              <a:ext uri="{FF2B5EF4-FFF2-40B4-BE49-F238E27FC236}">
                <a16:creationId xmlns:a16="http://schemas.microsoft.com/office/drawing/2014/main" id="{0F271725-8E6C-45CC-90C8-AAD793BA00AF}"/>
              </a:ext>
            </a:extLst>
          </p:cNvPr>
          <p:cNvSpPr>
            <a:spLocks noGrp="1"/>
          </p:cNvSpPr>
          <p:nvPr>
            <p:ph type="sldNum" sz="quarter" idx="11"/>
          </p:nvPr>
        </p:nvSpPr>
        <p:spPr>
          <a:xfrm>
            <a:off x="11443580" y="6372000"/>
            <a:ext cx="268995" cy="144000"/>
          </a:xfrm>
        </p:spPr>
        <p:txBody>
          <a:bodyPr/>
          <a:lstStyle/>
          <a:p>
            <a:fld id="{0F96B16C-3F5F-44BC-AFCC-8CBCBD90898D}" type="slidenum">
              <a:rPr lang="de-DE" smtClean="0"/>
              <a:pPr/>
              <a:t>47</a:t>
            </a:fld>
            <a:endParaRPr lang="de-DE"/>
          </a:p>
        </p:txBody>
      </p:sp>
      <p:sp>
        <p:nvSpPr>
          <p:cNvPr id="2" name="Rectangle 3">
            <a:extLst>
              <a:ext uri="{FF2B5EF4-FFF2-40B4-BE49-F238E27FC236}">
                <a16:creationId xmlns:a16="http://schemas.microsoft.com/office/drawing/2014/main" id="{A9627861-0EDD-4540-9010-86EE596D50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4" name="Rectangle 4">
            <a:extLst>
              <a:ext uri="{FF2B5EF4-FFF2-40B4-BE49-F238E27FC236}">
                <a16:creationId xmlns:a16="http://schemas.microsoft.com/office/drawing/2014/main" id="{D4994972-12D4-4DA2-A2D6-F243E18BC4BA}"/>
              </a:ext>
            </a:extLst>
          </p:cNvPr>
          <p:cNvSpPr>
            <a:spLocks noChangeArrowheads="1"/>
          </p:cNvSpPr>
          <p:nvPr/>
        </p:nvSpPr>
        <p:spPr bwMode="auto">
          <a:xfrm>
            <a:off x="0" y="40195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3074" name="Picture 5">
            <a:extLst>
              <a:ext uri="{FF2B5EF4-FFF2-40B4-BE49-F238E27FC236}">
                <a16:creationId xmlns:a16="http://schemas.microsoft.com/office/drawing/2014/main" id="{3726D31A-29BF-46DD-8248-23B8DAF9A1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838325"/>
            <a:ext cx="5810250" cy="4819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6">
            <a:extLst>
              <a:ext uri="{FF2B5EF4-FFF2-40B4-BE49-F238E27FC236}">
                <a16:creationId xmlns:a16="http://schemas.microsoft.com/office/drawing/2014/main" id="{C467AAB2-0BC5-4D69-9F44-3D1EEBB18E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378" y="1727568"/>
            <a:ext cx="4087734" cy="4950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35888404"/>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7AD26D70-5616-4C05-9FA2-2E55246088AA}"/>
              </a:ext>
            </a:extLst>
          </p:cNvPr>
          <p:cNvSpPr>
            <a:spLocks noGrp="1"/>
          </p:cNvSpPr>
          <p:nvPr>
            <p:ph type="ctrTitle"/>
          </p:nvPr>
        </p:nvSpPr>
        <p:spPr>
          <a:xfrm>
            <a:off x="1027358" y="2228882"/>
            <a:ext cx="10962168" cy="2400235"/>
          </a:xfrm>
        </p:spPr>
        <p:txBody>
          <a:bodyPr/>
          <a:lstStyle/>
          <a:p>
            <a:r>
              <a:rPr lang="de-DE" sz="6600" dirty="0"/>
              <a:t>9. </a:t>
            </a:r>
            <a:r>
              <a:rPr lang="de-DE" sz="6600" dirty="0" err="1"/>
              <a:t>Onze</a:t>
            </a:r>
            <a:r>
              <a:rPr lang="de-DE" sz="6600" dirty="0"/>
              <a:t> </a:t>
            </a:r>
            <a:r>
              <a:rPr lang="de-DE" sz="6600" dirty="0" err="1">
                <a:solidFill>
                  <a:srgbClr val="13A0D3"/>
                </a:solidFill>
              </a:rPr>
              <a:t>conclusies</a:t>
            </a:r>
            <a:endParaRPr lang="de-DE" sz="6600" dirty="0">
              <a:solidFill>
                <a:srgbClr val="13A0D3"/>
              </a:solidFill>
            </a:endParaRPr>
          </a:p>
        </p:txBody>
      </p:sp>
    </p:spTree>
    <p:extLst>
      <p:ext uri="{BB962C8B-B14F-4D97-AF65-F5344CB8AC3E}">
        <p14:creationId xmlns:p14="http://schemas.microsoft.com/office/powerpoint/2010/main" val="3419212489"/>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9B9343CD-3356-4064-B039-291F80B8B349}"/>
              </a:ext>
            </a:extLst>
          </p:cNvPr>
          <p:cNvSpPr>
            <a:spLocks noGrp="1"/>
          </p:cNvSpPr>
          <p:nvPr>
            <p:ph type="body" sz="quarter" idx="4294967295"/>
          </p:nvPr>
        </p:nvSpPr>
        <p:spPr>
          <a:xfrm>
            <a:off x="603729" y="438718"/>
            <a:ext cx="10963275" cy="5400675"/>
          </a:xfrm>
        </p:spPr>
        <p:txBody>
          <a:bodyPr/>
          <a:lstStyle/>
          <a:p>
            <a:r>
              <a:rPr lang="en-US" sz="4000" dirty="0"/>
              <a:t>De </a:t>
            </a:r>
            <a:r>
              <a:rPr lang="en-US" sz="4000" dirty="0" err="1"/>
              <a:t>toekomst</a:t>
            </a:r>
            <a:r>
              <a:rPr lang="en-US" sz="4000" dirty="0"/>
              <a:t> </a:t>
            </a:r>
            <a:r>
              <a:rPr lang="en-US" sz="4000" dirty="0">
                <a:solidFill>
                  <a:srgbClr val="13A0D3"/>
                </a:solidFill>
              </a:rPr>
              <a:t>is in </a:t>
            </a:r>
            <a:r>
              <a:rPr lang="en-US" sz="4000" dirty="0" err="1">
                <a:solidFill>
                  <a:srgbClr val="13A0D3"/>
                </a:solidFill>
              </a:rPr>
              <a:t>goede</a:t>
            </a:r>
            <a:r>
              <a:rPr lang="en-US" sz="4000" dirty="0">
                <a:solidFill>
                  <a:srgbClr val="13A0D3"/>
                </a:solidFill>
              </a:rPr>
              <a:t> </a:t>
            </a:r>
            <a:r>
              <a:rPr lang="en-US" sz="4000" dirty="0" err="1">
                <a:solidFill>
                  <a:srgbClr val="13A0D3"/>
                </a:solidFill>
              </a:rPr>
              <a:t>handen</a:t>
            </a:r>
            <a:endParaRPr lang="en-US" sz="4000" dirty="0">
              <a:solidFill>
                <a:srgbClr val="13A0D3"/>
              </a:solidFill>
            </a:endParaRPr>
          </a:p>
          <a:p>
            <a:pPr marL="722313" lvl="1" indent="0">
              <a:buNone/>
            </a:pPr>
            <a:endParaRPr lang="de-DE" dirty="0"/>
          </a:p>
          <a:p>
            <a:pPr marL="722313" lvl="1" indent="0">
              <a:buNone/>
            </a:pPr>
            <a:endParaRPr lang="de-DE" dirty="0"/>
          </a:p>
          <a:p>
            <a:pPr marL="722313" lvl="1" indent="0">
              <a:buNone/>
            </a:pPr>
            <a:endParaRPr lang="de-DE" dirty="0"/>
          </a:p>
          <a:p>
            <a:pPr marL="722313" lvl="1" indent="0">
              <a:buNone/>
            </a:pPr>
            <a:endParaRPr lang="de-DE" dirty="0"/>
          </a:p>
          <a:p>
            <a:pPr marL="1074738" lvl="1" indent="-352425">
              <a:buFont typeface="Wingdings" panose="05000000000000000000" pitchFamily="2" charset="2"/>
              <a:buChar char="§"/>
            </a:pPr>
            <a:endParaRPr lang="nl-BE" dirty="0"/>
          </a:p>
          <a:p>
            <a:pPr marL="1074738" lvl="1" indent="-352425">
              <a:buFont typeface="Wingdings" panose="05000000000000000000" pitchFamily="2" charset="2"/>
              <a:buChar char="§"/>
            </a:pPr>
            <a:endParaRPr lang="nl-BE" dirty="0"/>
          </a:p>
          <a:p>
            <a:pPr marL="1074738" lvl="1" indent="-352425">
              <a:buFont typeface="Wingdings" panose="05000000000000000000" pitchFamily="2" charset="2"/>
              <a:buChar char="§"/>
            </a:pPr>
            <a:endParaRPr lang="nl-BE" dirty="0"/>
          </a:p>
        </p:txBody>
      </p:sp>
      <p:sp>
        <p:nvSpPr>
          <p:cNvPr id="2" name="TextBox 1">
            <a:extLst>
              <a:ext uri="{FF2B5EF4-FFF2-40B4-BE49-F238E27FC236}">
                <a16:creationId xmlns:a16="http://schemas.microsoft.com/office/drawing/2014/main" id="{27D02A5E-93A2-4A23-B40C-7D80B0F6EF62}"/>
              </a:ext>
            </a:extLst>
          </p:cNvPr>
          <p:cNvSpPr txBox="1"/>
          <p:nvPr/>
        </p:nvSpPr>
        <p:spPr>
          <a:xfrm>
            <a:off x="844688" y="5799807"/>
            <a:ext cx="10236144" cy="914400"/>
          </a:xfrm>
          <a:prstGeom prst="rect">
            <a:avLst/>
          </a:prstGeom>
          <a:noFill/>
        </p:spPr>
        <p:txBody>
          <a:bodyPr wrap="none" lIns="0" tIns="0" rIns="0" bIns="0" rtlCol="0" anchor="t" anchorCtr="0">
            <a:noAutofit/>
          </a:bodyPr>
          <a:lstStyle/>
          <a:p>
            <a:pPr algn="ctr"/>
            <a:r>
              <a:rPr lang="nl-BE" sz="2400" dirty="0">
                <a:solidFill>
                  <a:schemeClr val="bg1"/>
                </a:solidFill>
              </a:rPr>
              <a:t>We zijn er voor al uw klanten en hebben </a:t>
            </a:r>
            <a:r>
              <a:rPr lang="nl-BE" sz="2400" dirty="0">
                <a:solidFill>
                  <a:srgbClr val="13A0D3"/>
                </a:solidFill>
              </a:rPr>
              <a:t>een aanbod voor al hun behoeften</a:t>
            </a:r>
          </a:p>
          <a:p>
            <a:pPr algn="ctr"/>
            <a:r>
              <a:rPr lang="nl-BE" sz="3200" dirty="0">
                <a:solidFill>
                  <a:schemeClr val="bg1"/>
                </a:solidFill>
              </a:rPr>
              <a:t>Laten we van ons partnerschap </a:t>
            </a:r>
            <a:r>
              <a:rPr lang="nl-BE" sz="3200" dirty="0">
                <a:solidFill>
                  <a:srgbClr val="13A0D3"/>
                </a:solidFill>
              </a:rPr>
              <a:t>een succes maken</a:t>
            </a:r>
          </a:p>
        </p:txBody>
      </p:sp>
      <p:sp>
        <p:nvSpPr>
          <p:cNvPr id="3" name="Oval 2">
            <a:extLst>
              <a:ext uri="{FF2B5EF4-FFF2-40B4-BE49-F238E27FC236}">
                <a16:creationId xmlns:a16="http://schemas.microsoft.com/office/drawing/2014/main" id="{EA1E851E-FED3-40A9-9F9F-58F1037689FD}"/>
              </a:ext>
            </a:extLst>
          </p:cNvPr>
          <p:cNvSpPr/>
          <p:nvPr/>
        </p:nvSpPr>
        <p:spPr>
          <a:xfrm>
            <a:off x="474635" y="1461060"/>
            <a:ext cx="2240783" cy="1105387"/>
          </a:xfrm>
          <a:prstGeom prst="ellipse">
            <a:avLst/>
          </a:prstGeom>
          <a:solidFill>
            <a:schemeClr val="accent2">
              <a:lumMod val="40000"/>
              <a:lumOff val="60000"/>
            </a:schemeClr>
          </a:solidFill>
          <a:ln>
            <a:no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b="1" dirty="0"/>
              <a:t>Verbeterde Dienstverlening</a:t>
            </a:r>
          </a:p>
        </p:txBody>
      </p:sp>
      <p:sp>
        <p:nvSpPr>
          <p:cNvPr id="5" name="Oval 4">
            <a:extLst>
              <a:ext uri="{FF2B5EF4-FFF2-40B4-BE49-F238E27FC236}">
                <a16:creationId xmlns:a16="http://schemas.microsoft.com/office/drawing/2014/main" id="{9684B930-358B-48B8-8017-16B82E5BF348}"/>
              </a:ext>
            </a:extLst>
          </p:cNvPr>
          <p:cNvSpPr/>
          <p:nvPr/>
        </p:nvSpPr>
        <p:spPr>
          <a:xfrm>
            <a:off x="3787332" y="1256915"/>
            <a:ext cx="2677077" cy="1170753"/>
          </a:xfrm>
          <a:prstGeom prst="ellipse">
            <a:avLst/>
          </a:prstGeom>
          <a:solidFill>
            <a:schemeClr val="bg1">
              <a:lumMod val="60000"/>
              <a:lumOff val="40000"/>
            </a:schemeClr>
          </a:solidFill>
          <a:ln>
            <a:no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t>Efficiëntiewinst voor IT-tools</a:t>
            </a:r>
          </a:p>
        </p:txBody>
      </p:sp>
      <p:sp>
        <p:nvSpPr>
          <p:cNvPr id="7" name="Oval 6">
            <a:extLst>
              <a:ext uri="{FF2B5EF4-FFF2-40B4-BE49-F238E27FC236}">
                <a16:creationId xmlns:a16="http://schemas.microsoft.com/office/drawing/2014/main" id="{8C378E08-1B33-4B0B-9D1C-A44A3A848459}"/>
              </a:ext>
            </a:extLst>
          </p:cNvPr>
          <p:cNvSpPr/>
          <p:nvPr/>
        </p:nvSpPr>
        <p:spPr>
          <a:xfrm>
            <a:off x="8792894" y="1372659"/>
            <a:ext cx="2867563" cy="1170753"/>
          </a:xfrm>
          <a:prstGeom prst="ellipse">
            <a:avLst/>
          </a:prstGeom>
          <a:solidFill>
            <a:schemeClr val="bg1">
              <a:lumMod val="40000"/>
              <a:lumOff val="60000"/>
            </a:schemeClr>
          </a:solidFill>
          <a:ln>
            <a:no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a:t>Tariefverfijningen Arbeidsongevallen</a:t>
            </a:r>
          </a:p>
        </p:txBody>
      </p:sp>
      <p:sp>
        <p:nvSpPr>
          <p:cNvPr id="8" name="Oval 7">
            <a:extLst>
              <a:ext uri="{FF2B5EF4-FFF2-40B4-BE49-F238E27FC236}">
                <a16:creationId xmlns:a16="http://schemas.microsoft.com/office/drawing/2014/main" id="{B1DC0FCE-E95E-4DAA-9AB4-117C1DFBE956}"/>
              </a:ext>
            </a:extLst>
          </p:cNvPr>
          <p:cNvSpPr/>
          <p:nvPr/>
        </p:nvSpPr>
        <p:spPr>
          <a:xfrm>
            <a:off x="2586323" y="2427659"/>
            <a:ext cx="2095492" cy="1120325"/>
          </a:xfrm>
          <a:prstGeom prst="ellipse">
            <a:avLst/>
          </a:prstGeom>
          <a:solidFill>
            <a:srgbClr val="F62459"/>
          </a:solidFill>
          <a:ln>
            <a:no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nl-BE" sz="1400" b="1" dirty="0"/>
              <a:t>Dekking 36 maanden </a:t>
            </a:r>
            <a:br>
              <a:rPr lang="nl-BE" sz="1400" b="1" dirty="0"/>
            </a:br>
            <a:r>
              <a:rPr lang="nl-BE" sz="1400" b="1" dirty="0"/>
              <a:t>Omnium </a:t>
            </a:r>
            <a:r>
              <a:rPr lang="nl-BE" sz="1400" b="1" dirty="0" err="1"/>
              <a:t>Car</a:t>
            </a:r>
            <a:r>
              <a:rPr lang="nl-BE" sz="1400" b="1" dirty="0"/>
              <a:t> Plan</a:t>
            </a:r>
          </a:p>
        </p:txBody>
      </p:sp>
      <p:sp>
        <p:nvSpPr>
          <p:cNvPr id="9" name="Oval 8">
            <a:extLst>
              <a:ext uri="{FF2B5EF4-FFF2-40B4-BE49-F238E27FC236}">
                <a16:creationId xmlns:a16="http://schemas.microsoft.com/office/drawing/2014/main" id="{6ECD6534-1462-4EF5-968F-8C90D551C62E}"/>
              </a:ext>
            </a:extLst>
          </p:cNvPr>
          <p:cNvSpPr/>
          <p:nvPr/>
        </p:nvSpPr>
        <p:spPr>
          <a:xfrm>
            <a:off x="4773285" y="3108637"/>
            <a:ext cx="2596150" cy="1170753"/>
          </a:xfrm>
          <a:prstGeom prst="ellipse">
            <a:avLst/>
          </a:prstGeom>
          <a:solidFill>
            <a:srgbClr val="E0547F"/>
          </a:solidFill>
          <a:ln>
            <a:no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b="1" dirty="0"/>
              <a:t>Eenvoudigere aanpak onderschrijving Vloten</a:t>
            </a:r>
          </a:p>
        </p:txBody>
      </p:sp>
      <p:sp>
        <p:nvSpPr>
          <p:cNvPr id="10" name="Oval 9">
            <a:extLst>
              <a:ext uri="{FF2B5EF4-FFF2-40B4-BE49-F238E27FC236}">
                <a16:creationId xmlns:a16="http://schemas.microsoft.com/office/drawing/2014/main" id="{11AE62F6-3D2C-4F3E-B516-452258C70109}"/>
              </a:ext>
            </a:extLst>
          </p:cNvPr>
          <p:cNvSpPr/>
          <p:nvPr/>
        </p:nvSpPr>
        <p:spPr>
          <a:xfrm>
            <a:off x="8458328" y="2858375"/>
            <a:ext cx="2522599" cy="1170753"/>
          </a:xfrm>
          <a:prstGeom prst="ellipse">
            <a:avLst/>
          </a:prstGeom>
          <a:solidFill>
            <a:srgbClr val="ED7647"/>
          </a:solidFill>
          <a:ln>
            <a:no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a:t>Ruimere onderschrijving Brand KMO</a:t>
            </a:r>
          </a:p>
        </p:txBody>
      </p:sp>
      <p:sp>
        <p:nvSpPr>
          <p:cNvPr id="11" name="Oval 10">
            <a:extLst>
              <a:ext uri="{FF2B5EF4-FFF2-40B4-BE49-F238E27FC236}">
                <a16:creationId xmlns:a16="http://schemas.microsoft.com/office/drawing/2014/main" id="{A52C819A-F42D-4DC6-B2E3-484B788149B4}"/>
              </a:ext>
            </a:extLst>
          </p:cNvPr>
          <p:cNvSpPr/>
          <p:nvPr/>
        </p:nvSpPr>
        <p:spPr>
          <a:xfrm>
            <a:off x="1895641" y="4013293"/>
            <a:ext cx="2240784" cy="1097138"/>
          </a:xfrm>
          <a:prstGeom prst="ellipse">
            <a:avLst/>
          </a:prstGeom>
          <a:solidFill>
            <a:srgbClr val="573CF8"/>
          </a:solidFill>
          <a:ln>
            <a:no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t>SME </a:t>
            </a:r>
            <a:br>
              <a:rPr lang="nl-BE" b="1" dirty="0"/>
            </a:br>
            <a:r>
              <a:rPr lang="nl-BE" b="1" dirty="0"/>
              <a:t>Value Chain</a:t>
            </a:r>
          </a:p>
        </p:txBody>
      </p:sp>
      <p:sp>
        <p:nvSpPr>
          <p:cNvPr id="12" name="Oval 11">
            <a:extLst>
              <a:ext uri="{FF2B5EF4-FFF2-40B4-BE49-F238E27FC236}">
                <a16:creationId xmlns:a16="http://schemas.microsoft.com/office/drawing/2014/main" id="{CF47BC29-F767-40A7-8FDA-41C44E0130C7}"/>
              </a:ext>
            </a:extLst>
          </p:cNvPr>
          <p:cNvSpPr/>
          <p:nvPr/>
        </p:nvSpPr>
        <p:spPr>
          <a:xfrm>
            <a:off x="4312688" y="4474015"/>
            <a:ext cx="2596150" cy="1170753"/>
          </a:xfrm>
          <a:prstGeom prst="ellipse">
            <a:avLst/>
          </a:prstGeom>
          <a:solidFill>
            <a:srgbClr val="EDA997"/>
          </a:solidFill>
          <a:ln>
            <a:no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t>Nieuwe Portaalsite</a:t>
            </a:r>
          </a:p>
        </p:txBody>
      </p:sp>
      <p:sp>
        <p:nvSpPr>
          <p:cNvPr id="13" name="Oval 12">
            <a:extLst>
              <a:ext uri="{FF2B5EF4-FFF2-40B4-BE49-F238E27FC236}">
                <a16:creationId xmlns:a16="http://schemas.microsoft.com/office/drawing/2014/main" id="{18AEB3A2-A664-4B78-B060-0E4EF81680FA}"/>
              </a:ext>
            </a:extLst>
          </p:cNvPr>
          <p:cNvSpPr/>
          <p:nvPr/>
        </p:nvSpPr>
        <p:spPr>
          <a:xfrm>
            <a:off x="7031325" y="4160223"/>
            <a:ext cx="2596150" cy="1170753"/>
          </a:xfrm>
          <a:prstGeom prst="ellipse">
            <a:avLst/>
          </a:prstGeom>
          <a:solidFill>
            <a:schemeClr val="accent5">
              <a:lumMod val="75000"/>
            </a:schemeClr>
          </a:solidFill>
          <a:ln>
            <a:no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t>Uitbreidingen KMO-tool</a:t>
            </a:r>
          </a:p>
        </p:txBody>
      </p:sp>
      <p:sp>
        <p:nvSpPr>
          <p:cNvPr id="14" name="Oval 13">
            <a:extLst>
              <a:ext uri="{FF2B5EF4-FFF2-40B4-BE49-F238E27FC236}">
                <a16:creationId xmlns:a16="http://schemas.microsoft.com/office/drawing/2014/main" id="{D0D8960A-76E8-4BF0-BCC0-5E4B2B263FDB}"/>
              </a:ext>
            </a:extLst>
          </p:cNvPr>
          <p:cNvSpPr/>
          <p:nvPr/>
        </p:nvSpPr>
        <p:spPr>
          <a:xfrm>
            <a:off x="6296298" y="2057821"/>
            <a:ext cx="2262895" cy="952459"/>
          </a:xfrm>
          <a:prstGeom prst="ellipse">
            <a:avLst/>
          </a:prstGeom>
          <a:solidFill>
            <a:schemeClr val="bg1"/>
          </a:solidFill>
          <a:ln>
            <a:no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ctr">
              <a:buNone/>
            </a:pPr>
            <a:r>
              <a:rPr lang="en-US" sz="1600" b="1" dirty="0"/>
              <a:t>Round tables</a:t>
            </a:r>
          </a:p>
          <a:p>
            <a:pPr marL="0" lvl="1" indent="0" algn="ctr">
              <a:buNone/>
            </a:pPr>
            <a:r>
              <a:rPr lang="en-US" sz="1600" b="1" dirty="0"/>
              <a:t>Meet &amp; Greets</a:t>
            </a:r>
          </a:p>
        </p:txBody>
      </p:sp>
      <p:sp>
        <p:nvSpPr>
          <p:cNvPr id="16" name="Oval 15">
            <a:extLst>
              <a:ext uri="{FF2B5EF4-FFF2-40B4-BE49-F238E27FC236}">
                <a16:creationId xmlns:a16="http://schemas.microsoft.com/office/drawing/2014/main" id="{6C8A5DF6-1FAA-43F8-AF74-9CCA8CB555CA}"/>
              </a:ext>
            </a:extLst>
          </p:cNvPr>
          <p:cNvSpPr/>
          <p:nvPr/>
        </p:nvSpPr>
        <p:spPr>
          <a:xfrm>
            <a:off x="69798" y="3414730"/>
            <a:ext cx="2069103" cy="907693"/>
          </a:xfrm>
          <a:prstGeom prst="ellipse">
            <a:avLst/>
          </a:prstGeom>
          <a:solidFill>
            <a:srgbClr val="00B050"/>
          </a:solidFill>
          <a:ln>
            <a:no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ctr">
              <a:buNone/>
            </a:pPr>
            <a:r>
              <a:rPr lang="en-US" sz="1400" b="1" dirty="0"/>
              <a:t>Meer </a:t>
            </a:r>
            <a:r>
              <a:rPr lang="en-US" sz="1400" b="1" dirty="0" err="1"/>
              <a:t>openheid</a:t>
            </a:r>
            <a:endParaRPr lang="en-US" sz="1400" b="1" dirty="0"/>
          </a:p>
        </p:txBody>
      </p:sp>
      <p:sp>
        <p:nvSpPr>
          <p:cNvPr id="17" name="Oval 16">
            <a:extLst>
              <a:ext uri="{FF2B5EF4-FFF2-40B4-BE49-F238E27FC236}">
                <a16:creationId xmlns:a16="http://schemas.microsoft.com/office/drawing/2014/main" id="{5E430963-E802-48DB-905F-85FA39037629}"/>
              </a:ext>
            </a:extLst>
          </p:cNvPr>
          <p:cNvSpPr/>
          <p:nvPr/>
        </p:nvSpPr>
        <p:spPr>
          <a:xfrm>
            <a:off x="9731602" y="4108016"/>
            <a:ext cx="2069103" cy="907693"/>
          </a:xfrm>
          <a:prstGeom prst="ellipse">
            <a:avLst/>
          </a:prstGeom>
          <a:solidFill>
            <a:srgbClr val="92D050"/>
          </a:solidFill>
          <a:ln>
            <a:no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ctr">
              <a:buNone/>
            </a:pPr>
            <a:r>
              <a:rPr lang="en-US" sz="1400" b="1" dirty="0" err="1"/>
              <a:t>Midcorp</a:t>
            </a:r>
            <a:endParaRPr lang="en-US" sz="1400" b="1" dirty="0"/>
          </a:p>
          <a:p>
            <a:pPr marL="0" lvl="1" indent="0" algn="ctr">
              <a:buNone/>
            </a:pPr>
            <a:r>
              <a:rPr lang="en-US" sz="1400" b="1" dirty="0"/>
              <a:t>Broker Intimacy</a:t>
            </a:r>
          </a:p>
        </p:txBody>
      </p:sp>
    </p:spTree>
    <p:extLst>
      <p:ext uri="{BB962C8B-B14F-4D97-AF65-F5344CB8AC3E}">
        <p14:creationId xmlns:p14="http://schemas.microsoft.com/office/powerpoint/2010/main" val="7042822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850" fill="hold"/>
                                        <p:tgtEl>
                                          <p:spTgt spid="5"/>
                                        </p:tgtEl>
                                        <p:attrNameLst>
                                          <p:attrName>ppt_w</p:attrName>
                                        </p:attrNameLst>
                                      </p:cBhvr>
                                      <p:tavLst>
                                        <p:tav tm="0">
                                          <p:val>
                                            <p:fltVal val="0"/>
                                          </p:val>
                                        </p:tav>
                                        <p:tav tm="100000">
                                          <p:val>
                                            <p:strVal val="#ppt_w"/>
                                          </p:val>
                                        </p:tav>
                                      </p:tavLst>
                                    </p:anim>
                                    <p:anim calcmode="lin" valueType="num">
                                      <p:cBhvr>
                                        <p:cTn id="15" dur="1850" fill="hold"/>
                                        <p:tgtEl>
                                          <p:spTgt spid="5"/>
                                        </p:tgtEl>
                                        <p:attrNameLst>
                                          <p:attrName>ppt_h</p:attrName>
                                        </p:attrNameLst>
                                      </p:cBhvr>
                                      <p:tavLst>
                                        <p:tav tm="0">
                                          <p:val>
                                            <p:fltVal val="0"/>
                                          </p:val>
                                        </p:tav>
                                        <p:tav tm="100000">
                                          <p:val>
                                            <p:strVal val="#ppt_h"/>
                                          </p:val>
                                        </p:tav>
                                      </p:tavLst>
                                    </p:anim>
                                    <p:anim calcmode="lin" valueType="num">
                                      <p:cBhvr>
                                        <p:cTn id="16" dur="1850" fill="hold"/>
                                        <p:tgtEl>
                                          <p:spTgt spid="5"/>
                                        </p:tgtEl>
                                        <p:attrNameLst>
                                          <p:attrName>style.rotation</p:attrName>
                                        </p:attrNameLst>
                                      </p:cBhvr>
                                      <p:tavLst>
                                        <p:tav tm="0">
                                          <p:val>
                                            <p:fltVal val="90"/>
                                          </p:val>
                                        </p:tav>
                                        <p:tav tm="100000">
                                          <p:val>
                                            <p:fltVal val="0"/>
                                          </p:val>
                                        </p:tav>
                                      </p:tavLst>
                                    </p:anim>
                                    <p:animEffect transition="in" filter="fade">
                                      <p:cBhvr>
                                        <p:cTn id="17" dur="185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2400" fill="hold"/>
                                        <p:tgtEl>
                                          <p:spTgt spid="3"/>
                                        </p:tgtEl>
                                        <p:attrNameLst>
                                          <p:attrName>ppt_x</p:attrName>
                                        </p:attrNameLst>
                                      </p:cBhvr>
                                      <p:tavLst>
                                        <p:tav tm="0">
                                          <p:val>
                                            <p:strVal val="#ppt_x"/>
                                          </p:val>
                                        </p:tav>
                                        <p:tav tm="100000">
                                          <p:val>
                                            <p:strVal val="#ppt_x"/>
                                          </p:val>
                                        </p:tav>
                                      </p:tavLst>
                                    </p:anim>
                                    <p:anim calcmode="lin" valueType="num">
                                      <p:cBhvr additive="base">
                                        <p:cTn id="23" dur="24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80">
                                          <p:stCondLst>
                                            <p:cond delay="0"/>
                                          </p:stCondLst>
                                        </p:cTn>
                                        <p:tgtEl>
                                          <p:spTgt spid="14"/>
                                        </p:tgtEl>
                                      </p:cBhvr>
                                    </p:animEffect>
                                    <p:anim calcmode="lin" valueType="num">
                                      <p:cBhvr>
                                        <p:cTn id="29"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4" dur="26">
                                          <p:stCondLst>
                                            <p:cond delay="650"/>
                                          </p:stCondLst>
                                        </p:cTn>
                                        <p:tgtEl>
                                          <p:spTgt spid="14"/>
                                        </p:tgtEl>
                                      </p:cBhvr>
                                      <p:to x="100000" y="60000"/>
                                    </p:animScale>
                                    <p:animScale>
                                      <p:cBhvr>
                                        <p:cTn id="35" dur="166" decel="50000">
                                          <p:stCondLst>
                                            <p:cond delay="676"/>
                                          </p:stCondLst>
                                        </p:cTn>
                                        <p:tgtEl>
                                          <p:spTgt spid="14"/>
                                        </p:tgtEl>
                                      </p:cBhvr>
                                      <p:to x="100000" y="100000"/>
                                    </p:animScale>
                                    <p:animScale>
                                      <p:cBhvr>
                                        <p:cTn id="36" dur="26">
                                          <p:stCondLst>
                                            <p:cond delay="1312"/>
                                          </p:stCondLst>
                                        </p:cTn>
                                        <p:tgtEl>
                                          <p:spTgt spid="14"/>
                                        </p:tgtEl>
                                      </p:cBhvr>
                                      <p:to x="100000" y="80000"/>
                                    </p:animScale>
                                    <p:animScale>
                                      <p:cBhvr>
                                        <p:cTn id="37" dur="166" decel="50000">
                                          <p:stCondLst>
                                            <p:cond delay="1338"/>
                                          </p:stCondLst>
                                        </p:cTn>
                                        <p:tgtEl>
                                          <p:spTgt spid="14"/>
                                        </p:tgtEl>
                                      </p:cBhvr>
                                      <p:to x="100000" y="100000"/>
                                    </p:animScale>
                                    <p:animScale>
                                      <p:cBhvr>
                                        <p:cTn id="38" dur="26">
                                          <p:stCondLst>
                                            <p:cond delay="1642"/>
                                          </p:stCondLst>
                                        </p:cTn>
                                        <p:tgtEl>
                                          <p:spTgt spid="14"/>
                                        </p:tgtEl>
                                      </p:cBhvr>
                                      <p:to x="100000" y="90000"/>
                                    </p:animScale>
                                    <p:animScale>
                                      <p:cBhvr>
                                        <p:cTn id="39" dur="166" decel="50000">
                                          <p:stCondLst>
                                            <p:cond delay="1668"/>
                                          </p:stCondLst>
                                        </p:cTn>
                                        <p:tgtEl>
                                          <p:spTgt spid="14"/>
                                        </p:tgtEl>
                                      </p:cBhvr>
                                      <p:to x="100000" y="100000"/>
                                    </p:animScale>
                                    <p:animScale>
                                      <p:cBhvr>
                                        <p:cTn id="40" dur="26">
                                          <p:stCondLst>
                                            <p:cond delay="1808"/>
                                          </p:stCondLst>
                                        </p:cTn>
                                        <p:tgtEl>
                                          <p:spTgt spid="14"/>
                                        </p:tgtEl>
                                      </p:cBhvr>
                                      <p:to x="100000" y="95000"/>
                                    </p:animScale>
                                    <p:animScale>
                                      <p:cBhvr>
                                        <p:cTn id="41" dur="166" decel="50000">
                                          <p:stCondLst>
                                            <p:cond delay="1834"/>
                                          </p:stCondLst>
                                        </p:cTn>
                                        <p:tgtEl>
                                          <p:spTgt spid="14"/>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609">
                                          <p:stCondLst>
                                            <p:cond delay="0"/>
                                          </p:stCondLst>
                                        </p:cTn>
                                        <p:tgtEl>
                                          <p:spTgt spid="7"/>
                                        </p:tgtEl>
                                      </p:cBhvr>
                                    </p:animEffect>
                                    <p:anim calcmode="lin" valueType="num">
                                      <p:cBhvr>
                                        <p:cTn id="47" dur="1915"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8" dur="697"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9" dur="697" tmFilter="0, 0; 0.125,0.2665; 0.25,0.4; 0.375,0.465; 0.5,0.5;  0.625,0.535; 0.75,0.6; 0.875,0.7335; 1,1">
                                          <p:stCondLst>
                                            <p:cond delay="697"/>
                                          </p:stCondLst>
                                        </p:cTn>
                                        <p:tgtEl>
                                          <p:spTgt spid="7"/>
                                        </p:tgtEl>
                                        <p:attrNameLst>
                                          <p:attrName>ppt_y</p:attrName>
                                        </p:attrNameLst>
                                      </p:cBhvr>
                                      <p:tavLst>
                                        <p:tav tm="0" fmla="#ppt_y-sin(pi*$)/9">
                                          <p:val>
                                            <p:fltVal val="0"/>
                                          </p:val>
                                        </p:tav>
                                        <p:tav tm="100000">
                                          <p:val>
                                            <p:fltVal val="1"/>
                                          </p:val>
                                        </p:tav>
                                      </p:tavLst>
                                    </p:anim>
                                    <p:anim calcmode="lin" valueType="num">
                                      <p:cBhvr>
                                        <p:cTn id="50" dur="349" tmFilter="0, 0; 0.125,0.2665; 0.25,0.4; 0.375,0.465; 0.5,0.5;  0.625,0.535; 0.75,0.6; 0.875,0.7335; 1,1">
                                          <p:stCondLst>
                                            <p:cond delay="1390"/>
                                          </p:stCondLst>
                                        </p:cTn>
                                        <p:tgtEl>
                                          <p:spTgt spid="7"/>
                                        </p:tgtEl>
                                        <p:attrNameLst>
                                          <p:attrName>ppt_y</p:attrName>
                                        </p:attrNameLst>
                                      </p:cBhvr>
                                      <p:tavLst>
                                        <p:tav tm="0" fmla="#ppt_y-sin(pi*$)/27">
                                          <p:val>
                                            <p:fltVal val="0"/>
                                          </p:val>
                                        </p:tav>
                                        <p:tav tm="100000">
                                          <p:val>
                                            <p:fltVal val="1"/>
                                          </p:val>
                                        </p:tav>
                                      </p:tavLst>
                                    </p:anim>
                                    <p:anim calcmode="lin" valueType="num">
                                      <p:cBhvr>
                                        <p:cTn id="51" dur="172" tmFilter="0, 0; 0.125,0.2665; 0.25,0.4; 0.375,0.465; 0.5,0.5;  0.625,0.535; 0.75,0.6; 0.875,0.7335; 1,1">
                                          <p:stCondLst>
                                            <p:cond delay="1739"/>
                                          </p:stCondLst>
                                        </p:cTn>
                                        <p:tgtEl>
                                          <p:spTgt spid="7"/>
                                        </p:tgtEl>
                                        <p:attrNameLst>
                                          <p:attrName>ppt_y</p:attrName>
                                        </p:attrNameLst>
                                      </p:cBhvr>
                                      <p:tavLst>
                                        <p:tav tm="0" fmla="#ppt_y-sin(pi*$)/81">
                                          <p:val>
                                            <p:fltVal val="0"/>
                                          </p:val>
                                        </p:tav>
                                        <p:tav tm="100000">
                                          <p:val>
                                            <p:fltVal val="1"/>
                                          </p:val>
                                        </p:tav>
                                      </p:tavLst>
                                    </p:anim>
                                    <p:animScale>
                                      <p:cBhvr>
                                        <p:cTn id="52" dur="29">
                                          <p:stCondLst>
                                            <p:cond delay="680"/>
                                          </p:stCondLst>
                                        </p:cTn>
                                        <p:tgtEl>
                                          <p:spTgt spid="7"/>
                                        </p:tgtEl>
                                      </p:cBhvr>
                                      <p:to x="100000" y="60000"/>
                                    </p:animScale>
                                    <p:animScale>
                                      <p:cBhvr>
                                        <p:cTn id="53" dur="172" decel="50000">
                                          <p:stCondLst>
                                            <p:cond delay="710"/>
                                          </p:stCondLst>
                                        </p:cTn>
                                        <p:tgtEl>
                                          <p:spTgt spid="7"/>
                                        </p:tgtEl>
                                      </p:cBhvr>
                                      <p:to x="100000" y="100000"/>
                                    </p:animScale>
                                    <p:animScale>
                                      <p:cBhvr>
                                        <p:cTn id="54" dur="29">
                                          <p:stCondLst>
                                            <p:cond delay="1378"/>
                                          </p:stCondLst>
                                        </p:cTn>
                                        <p:tgtEl>
                                          <p:spTgt spid="7"/>
                                        </p:tgtEl>
                                      </p:cBhvr>
                                      <p:to x="100000" y="80000"/>
                                    </p:animScale>
                                    <p:animScale>
                                      <p:cBhvr>
                                        <p:cTn id="55" dur="172" decel="50000">
                                          <p:stCondLst>
                                            <p:cond delay="1407"/>
                                          </p:stCondLst>
                                        </p:cTn>
                                        <p:tgtEl>
                                          <p:spTgt spid="7"/>
                                        </p:tgtEl>
                                      </p:cBhvr>
                                      <p:to x="100000" y="100000"/>
                                    </p:animScale>
                                    <p:animScale>
                                      <p:cBhvr>
                                        <p:cTn id="56" dur="29">
                                          <p:stCondLst>
                                            <p:cond delay="1722"/>
                                          </p:stCondLst>
                                        </p:cTn>
                                        <p:tgtEl>
                                          <p:spTgt spid="7"/>
                                        </p:tgtEl>
                                      </p:cBhvr>
                                      <p:to x="100000" y="90000"/>
                                    </p:animScale>
                                    <p:animScale>
                                      <p:cBhvr>
                                        <p:cTn id="57" dur="172" decel="50000">
                                          <p:stCondLst>
                                            <p:cond delay="1751"/>
                                          </p:stCondLst>
                                        </p:cTn>
                                        <p:tgtEl>
                                          <p:spTgt spid="7"/>
                                        </p:tgtEl>
                                      </p:cBhvr>
                                      <p:to x="100000" y="100000"/>
                                    </p:animScale>
                                    <p:animScale>
                                      <p:cBhvr>
                                        <p:cTn id="58" dur="29">
                                          <p:stCondLst>
                                            <p:cond delay="1898"/>
                                          </p:stCondLst>
                                        </p:cTn>
                                        <p:tgtEl>
                                          <p:spTgt spid="7"/>
                                        </p:tgtEl>
                                      </p:cBhvr>
                                      <p:to x="100000" y="95000"/>
                                    </p:animScale>
                                    <p:animScale>
                                      <p:cBhvr>
                                        <p:cTn id="59" dur="172" decel="50000">
                                          <p:stCondLst>
                                            <p:cond delay="1928"/>
                                          </p:stCondLst>
                                        </p:cTn>
                                        <p:tgtEl>
                                          <p:spTgt spid="7"/>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wipe(down)">
                                      <p:cBhvr>
                                        <p:cTn id="64" dur="26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45" presetClass="entr" presetSubtype="0"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2000"/>
                                        <p:tgtEl>
                                          <p:spTgt spid="9"/>
                                        </p:tgtEl>
                                      </p:cBhvr>
                                    </p:animEffect>
                                    <p:anim calcmode="lin" valueType="num">
                                      <p:cBhvr>
                                        <p:cTn id="70" dur="2000" fill="hold"/>
                                        <p:tgtEl>
                                          <p:spTgt spid="9"/>
                                        </p:tgtEl>
                                        <p:attrNameLst>
                                          <p:attrName>ppt_w</p:attrName>
                                        </p:attrNameLst>
                                      </p:cBhvr>
                                      <p:tavLst>
                                        <p:tav tm="0" fmla="#ppt_w*sin(2.5*pi*$)">
                                          <p:val>
                                            <p:fltVal val="0"/>
                                          </p:val>
                                        </p:tav>
                                        <p:tav tm="100000">
                                          <p:val>
                                            <p:fltVal val="1"/>
                                          </p:val>
                                        </p:tav>
                                      </p:tavLst>
                                    </p:anim>
                                    <p:anim calcmode="lin" valueType="num">
                                      <p:cBhvr>
                                        <p:cTn id="71"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500" fill="hold"/>
                                        <p:tgtEl>
                                          <p:spTgt spid="16"/>
                                        </p:tgtEl>
                                        <p:attrNameLst>
                                          <p:attrName>ppt_w</p:attrName>
                                        </p:attrNameLst>
                                      </p:cBhvr>
                                      <p:tavLst>
                                        <p:tav tm="0">
                                          <p:val>
                                            <p:fltVal val="0"/>
                                          </p:val>
                                        </p:tav>
                                        <p:tav tm="100000">
                                          <p:val>
                                            <p:strVal val="#ppt_w"/>
                                          </p:val>
                                        </p:tav>
                                      </p:tavLst>
                                    </p:anim>
                                    <p:anim calcmode="lin" valueType="num">
                                      <p:cBhvr>
                                        <p:cTn id="77" dur="500" fill="hold"/>
                                        <p:tgtEl>
                                          <p:spTgt spid="16"/>
                                        </p:tgtEl>
                                        <p:attrNameLst>
                                          <p:attrName>ppt_h</p:attrName>
                                        </p:attrNameLst>
                                      </p:cBhvr>
                                      <p:tavLst>
                                        <p:tav tm="0">
                                          <p:val>
                                            <p:fltVal val="0"/>
                                          </p:val>
                                        </p:tav>
                                        <p:tav tm="100000">
                                          <p:val>
                                            <p:strVal val="#ppt_h"/>
                                          </p:val>
                                        </p:tav>
                                      </p:tavLst>
                                    </p:anim>
                                    <p:animEffect transition="in" filter="fade">
                                      <p:cBhvr>
                                        <p:cTn id="78" dur="5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600"/>
                                        <p:tgtEl>
                                          <p:spTgt spid="11"/>
                                        </p:tgtEl>
                                      </p:cBhvr>
                                    </p:animEffect>
                                    <p:anim calcmode="lin" valueType="num">
                                      <p:cBhvr>
                                        <p:cTn id="84" dur="1600" fill="hold"/>
                                        <p:tgtEl>
                                          <p:spTgt spid="11"/>
                                        </p:tgtEl>
                                        <p:attrNameLst>
                                          <p:attrName>ppt_x</p:attrName>
                                        </p:attrNameLst>
                                      </p:cBhvr>
                                      <p:tavLst>
                                        <p:tav tm="0">
                                          <p:val>
                                            <p:strVal val="#ppt_x"/>
                                          </p:val>
                                        </p:tav>
                                        <p:tav tm="100000">
                                          <p:val>
                                            <p:strVal val="#ppt_x"/>
                                          </p:val>
                                        </p:tav>
                                      </p:tavLst>
                                    </p:anim>
                                    <p:anim calcmode="lin" valueType="num">
                                      <p:cBhvr>
                                        <p:cTn id="85" dur="16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grpId="0" nodeType="click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p:cTn id="90" dur="1600" fill="hold"/>
                                        <p:tgtEl>
                                          <p:spTgt spid="12"/>
                                        </p:tgtEl>
                                        <p:attrNameLst>
                                          <p:attrName>ppt_w</p:attrName>
                                        </p:attrNameLst>
                                      </p:cBhvr>
                                      <p:tavLst>
                                        <p:tav tm="0">
                                          <p:val>
                                            <p:fltVal val="0"/>
                                          </p:val>
                                        </p:tav>
                                        <p:tav tm="100000">
                                          <p:val>
                                            <p:strVal val="#ppt_w"/>
                                          </p:val>
                                        </p:tav>
                                      </p:tavLst>
                                    </p:anim>
                                    <p:anim calcmode="lin" valueType="num">
                                      <p:cBhvr>
                                        <p:cTn id="91" dur="1600" fill="hold"/>
                                        <p:tgtEl>
                                          <p:spTgt spid="12"/>
                                        </p:tgtEl>
                                        <p:attrNameLst>
                                          <p:attrName>ppt_h</p:attrName>
                                        </p:attrNameLst>
                                      </p:cBhvr>
                                      <p:tavLst>
                                        <p:tav tm="0">
                                          <p:val>
                                            <p:fltVal val="0"/>
                                          </p:val>
                                        </p:tav>
                                        <p:tav tm="100000">
                                          <p:val>
                                            <p:strVal val="#ppt_h"/>
                                          </p:val>
                                        </p:tav>
                                      </p:tavLst>
                                    </p:anim>
                                    <p:anim calcmode="lin" valueType="num">
                                      <p:cBhvr>
                                        <p:cTn id="92" dur="1600" fill="hold"/>
                                        <p:tgtEl>
                                          <p:spTgt spid="12"/>
                                        </p:tgtEl>
                                        <p:attrNameLst>
                                          <p:attrName>style.rotation</p:attrName>
                                        </p:attrNameLst>
                                      </p:cBhvr>
                                      <p:tavLst>
                                        <p:tav tm="0">
                                          <p:val>
                                            <p:fltVal val="90"/>
                                          </p:val>
                                        </p:tav>
                                        <p:tav tm="100000">
                                          <p:val>
                                            <p:fltVal val="0"/>
                                          </p:val>
                                        </p:tav>
                                      </p:tavLst>
                                    </p:anim>
                                    <p:animEffect transition="in" filter="fade">
                                      <p:cBhvr>
                                        <p:cTn id="93" dur="1600"/>
                                        <p:tgtEl>
                                          <p:spTgt spid="12"/>
                                        </p:tgtEl>
                                      </p:cBhvr>
                                    </p:animEffect>
                                  </p:childTnLst>
                                </p:cTn>
                              </p:par>
                            </p:childTnLst>
                          </p:cTn>
                        </p:par>
                      </p:childTnLst>
                    </p:cTn>
                  </p:par>
                  <p:par>
                    <p:cTn id="94" fill="hold">
                      <p:stCondLst>
                        <p:cond delay="indefinite"/>
                      </p:stCondLst>
                      <p:childTnLst>
                        <p:par>
                          <p:cTn id="95" fill="hold">
                            <p:stCondLst>
                              <p:cond delay="0"/>
                            </p:stCondLst>
                            <p:childTnLst>
                              <p:par>
                                <p:cTn id="96" presetID="26" presetClass="entr" presetSubtype="0" fill="hold" grpId="0" nodeType="click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493">
                                          <p:stCondLst>
                                            <p:cond delay="0"/>
                                          </p:stCondLst>
                                        </p:cTn>
                                        <p:tgtEl>
                                          <p:spTgt spid="13"/>
                                        </p:tgtEl>
                                      </p:cBhvr>
                                    </p:animEffect>
                                    <p:anim calcmode="lin" valueType="num">
                                      <p:cBhvr>
                                        <p:cTn id="99" dur="1550"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0" dur="5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1" dur="564" tmFilter="0, 0; 0.125,0.2665; 0.25,0.4; 0.375,0.465; 0.5,0.5;  0.625,0.535; 0.75,0.6; 0.875,0.7335; 1,1">
                                          <p:stCondLst>
                                            <p:cond delay="564"/>
                                          </p:stCondLst>
                                        </p:cTn>
                                        <p:tgtEl>
                                          <p:spTgt spid="13"/>
                                        </p:tgtEl>
                                        <p:attrNameLst>
                                          <p:attrName>ppt_y</p:attrName>
                                        </p:attrNameLst>
                                      </p:cBhvr>
                                      <p:tavLst>
                                        <p:tav tm="0" fmla="#ppt_y-sin(pi*$)/9">
                                          <p:val>
                                            <p:fltVal val="0"/>
                                          </p:val>
                                        </p:tav>
                                        <p:tav tm="100000">
                                          <p:val>
                                            <p:fltVal val="1"/>
                                          </p:val>
                                        </p:tav>
                                      </p:tavLst>
                                    </p:anim>
                                    <p:anim calcmode="lin" valueType="num">
                                      <p:cBhvr>
                                        <p:cTn id="102" dur="282" tmFilter="0, 0; 0.125,0.2665; 0.25,0.4; 0.375,0.465; 0.5,0.5;  0.625,0.535; 0.75,0.6; 0.875,0.7335; 1,1">
                                          <p:stCondLst>
                                            <p:cond delay="1125"/>
                                          </p:stCondLst>
                                        </p:cTn>
                                        <p:tgtEl>
                                          <p:spTgt spid="13"/>
                                        </p:tgtEl>
                                        <p:attrNameLst>
                                          <p:attrName>ppt_y</p:attrName>
                                        </p:attrNameLst>
                                      </p:cBhvr>
                                      <p:tavLst>
                                        <p:tav tm="0" fmla="#ppt_y-sin(pi*$)/27">
                                          <p:val>
                                            <p:fltVal val="0"/>
                                          </p:val>
                                        </p:tav>
                                        <p:tav tm="100000">
                                          <p:val>
                                            <p:fltVal val="1"/>
                                          </p:val>
                                        </p:tav>
                                      </p:tavLst>
                                    </p:anim>
                                    <p:anim calcmode="lin" valueType="num">
                                      <p:cBhvr>
                                        <p:cTn id="103" dur="139" tmFilter="0, 0; 0.125,0.2665; 0.25,0.4; 0.375,0.465; 0.5,0.5;  0.625,0.535; 0.75,0.6; 0.875,0.7335; 1,1">
                                          <p:stCondLst>
                                            <p:cond delay="1408"/>
                                          </p:stCondLst>
                                        </p:cTn>
                                        <p:tgtEl>
                                          <p:spTgt spid="13"/>
                                        </p:tgtEl>
                                        <p:attrNameLst>
                                          <p:attrName>ppt_y</p:attrName>
                                        </p:attrNameLst>
                                      </p:cBhvr>
                                      <p:tavLst>
                                        <p:tav tm="0" fmla="#ppt_y-sin(pi*$)/81">
                                          <p:val>
                                            <p:fltVal val="0"/>
                                          </p:val>
                                        </p:tav>
                                        <p:tav tm="100000">
                                          <p:val>
                                            <p:fltVal val="1"/>
                                          </p:val>
                                        </p:tav>
                                      </p:tavLst>
                                    </p:anim>
                                    <p:animScale>
                                      <p:cBhvr>
                                        <p:cTn id="104" dur="24">
                                          <p:stCondLst>
                                            <p:cond delay="551"/>
                                          </p:stCondLst>
                                        </p:cTn>
                                        <p:tgtEl>
                                          <p:spTgt spid="13"/>
                                        </p:tgtEl>
                                      </p:cBhvr>
                                      <p:to x="100000" y="60000"/>
                                    </p:animScale>
                                    <p:animScale>
                                      <p:cBhvr>
                                        <p:cTn id="105" dur="139" decel="50000">
                                          <p:stCondLst>
                                            <p:cond delay="575"/>
                                          </p:stCondLst>
                                        </p:cTn>
                                        <p:tgtEl>
                                          <p:spTgt spid="13"/>
                                        </p:tgtEl>
                                      </p:cBhvr>
                                      <p:to x="100000" y="100000"/>
                                    </p:animScale>
                                    <p:animScale>
                                      <p:cBhvr>
                                        <p:cTn id="106" dur="24">
                                          <p:stCondLst>
                                            <p:cond delay="1115"/>
                                          </p:stCondLst>
                                        </p:cTn>
                                        <p:tgtEl>
                                          <p:spTgt spid="13"/>
                                        </p:tgtEl>
                                      </p:cBhvr>
                                      <p:to x="100000" y="80000"/>
                                    </p:animScale>
                                    <p:animScale>
                                      <p:cBhvr>
                                        <p:cTn id="107" dur="139" decel="50000">
                                          <p:stCondLst>
                                            <p:cond delay="1139"/>
                                          </p:stCondLst>
                                        </p:cTn>
                                        <p:tgtEl>
                                          <p:spTgt spid="13"/>
                                        </p:tgtEl>
                                      </p:cBhvr>
                                      <p:to x="100000" y="100000"/>
                                    </p:animScale>
                                    <p:animScale>
                                      <p:cBhvr>
                                        <p:cTn id="108" dur="24">
                                          <p:stCondLst>
                                            <p:cond delay="1394"/>
                                          </p:stCondLst>
                                        </p:cTn>
                                        <p:tgtEl>
                                          <p:spTgt spid="13"/>
                                        </p:tgtEl>
                                      </p:cBhvr>
                                      <p:to x="100000" y="90000"/>
                                    </p:animScale>
                                    <p:animScale>
                                      <p:cBhvr>
                                        <p:cTn id="109" dur="139" decel="50000">
                                          <p:stCondLst>
                                            <p:cond delay="1418"/>
                                          </p:stCondLst>
                                        </p:cTn>
                                        <p:tgtEl>
                                          <p:spTgt spid="13"/>
                                        </p:tgtEl>
                                      </p:cBhvr>
                                      <p:to x="100000" y="100000"/>
                                    </p:animScale>
                                    <p:animScale>
                                      <p:cBhvr>
                                        <p:cTn id="110" dur="24">
                                          <p:stCondLst>
                                            <p:cond delay="1537"/>
                                          </p:stCondLst>
                                        </p:cTn>
                                        <p:tgtEl>
                                          <p:spTgt spid="13"/>
                                        </p:tgtEl>
                                      </p:cBhvr>
                                      <p:to x="100000" y="95000"/>
                                    </p:animScale>
                                    <p:animScale>
                                      <p:cBhvr>
                                        <p:cTn id="111" dur="139" decel="50000">
                                          <p:stCondLst>
                                            <p:cond delay="1561"/>
                                          </p:stCondLst>
                                        </p:cTn>
                                        <p:tgtEl>
                                          <p:spTgt spid="13"/>
                                        </p:tgtEl>
                                      </p:cBhvr>
                                      <p:to x="100000" y="100000"/>
                                    </p:animScale>
                                  </p:childTnLst>
                                </p:cTn>
                              </p:par>
                            </p:childTnLst>
                          </p:cTn>
                        </p:par>
                      </p:childTnLst>
                    </p:cTn>
                  </p:par>
                  <p:par>
                    <p:cTn id="112" fill="hold">
                      <p:stCondLst>
                        <p:cond delay="indefinite"/>
                      </p:stCondLst>
                      <p:childTnLst>
                        <p:par>
                          <p:cTn id="113" fill="hold">
                            <p:stCondLst>
                              <p:cond delay="0"/>
                            </p:stCondLst>
                            <p:childTnLst>
                              <p:par>
                                <p:cTn id="114" presetID="26" presetClass="entr" presetSubtype="0" fill="hold" grpId="0" nodeType="clickEffect">
                                  <p:stCondLst>
                                    <p:cond delay="0"/>
                                  </p:stCondLst>
                                  <p:childTnLst>
                                    <p:set>
                                      <p:cBhvr>
                                        <p:cTn id="115" dur="1" fill="hold">
                                          <p:stCondLst>
                                            <p:cond delay="0"/>
                                          </p:stCondLst>
                                        </p:cTn>
                                        <p:tgtEl>
                                          <p:spTgt spid="17"/>
                                        </p:tgtEl>
                                        <p:attrNameLst>
                                          <p:attrName>style.visibility</p:attrName>
                                        </p:attrNameLst>
                                      </p:cBhvr>
                                      <p:to>
                                        <p:strVal val="visible"/>
                                      </p:to>
                                    </p:set>
                                    <p:animEffect transition="in" filter="wipe(down)">
                                      <p:cBhvr>
                                        <p:cTn id="116" dur="464">
                                          <p:stCondLst>
                                            <p:cond delay="0"/>
                                          </p:stCondLst>
                                        </p:cTn>
                                        <p:tgtEl>
                                          <p:spTgt spid="17"/>
                                        </p:tgtEl>
                                      </p:cBhvr>
                                    </p:animEffect>
                                    <p:anim calcmode="lin" valueType="num">
                                      <p:cBhvr>
                                        <p:cTn id="117" dur="1458"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18" dur="531"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19" dur="531" tmFilter="0, 0; 0.125,0.2665; 0.25,0.4; 0.375,0.465; 0.5,0.5;  0.625,0.535; 0.75,0.6; 0.875,0.7335; 1,1">
                                          <p:stCondLst>
                                            <p:cond delay="531"/>
                                          </p:stCondLst>
                                        </p:cTn>
                                        <p:tgtEl>
                                          <p:spTgt spid="17"/>
                                        </p:tgtEl>
                                        <p:attrNameLst>
                                          <p:attrName>ppt_y</p:attrName>
                                        </p:attrNameLst>
                                      </p:cBhvr>
                                      <p:tavLst>
                                        <p:tav tm="0" fmla="#ppt_y-sin(pi*$)/9">
                                          <p:val>
                                            <p:fltVal val="0"/>
                                          </p:val>
                                        </p:tav>
                                        <p:tav tm="100000">
                                          <p:val>
                                            <p:fltVal val="1"/>
                                          </p:val>
                                        </p:tav>
                                      </p:tavLst>
                                    </p:anim>
                                    <p:anim calcmode="lin" valueType="num">
                                      <p:cBhvr>
                                        <p:cTn id="120" dur="266" tmFilter="0, 0; 0.125,0.2665; 0.25,0.4; 0.375,0.465; 0.5,0.5;  0.625,0.535; 0.75,0.6; 0.875,0.7335; 1,1">
                                          <p:stCondLst>
                                            <p:cond delay="1059"/>
                                          </p:stCondLst>
                                        </p:cTn>
                                        <p:tgtEl>
                                          <p:spTgt spid="17"/>
                                        </p:tgtEl>
                                        <p:attrNameLst>
                                          <p:attrName>ppt_y</p:attrName>
                                        </p:attrNameLst>
                                      </p:cBhvr>
                                      <p:tavLst>
                                        <p:tav tm="0" fmla="#ppt_y-sin(pi*$)/27">
                                          <p:val>
                                            <p:fltVal val="0"/>
                                          </p:val>
                                        </p:tav>
                                        <p:tav tm="100000">
                                          <p:val>
                                            <p:fltVal val="1"/>
                                          </p:val>
                                        </p:tav>
                                      </p:tavLst>
                                    </p:anim>
                                    <p:anim calcmode="lin" valueType="num">
                                      <p:cBhvr>
                                        <p:cTn id="121" dur="131" tmFilter="0, 0; 0.125,0.2665; 0.25,0.4; 0.375,0.465; 0.5,0.5;  0.625,0.535; 0.75,0.6; 0.875,0.7335; 1,1">
                                          <p:stCondLst>
                                            <p:cond delay="1325"/>
                                          </p:stCondLst>
                                        </p:cTn>
                                        <p:tgtEl>
                                          <p:spTgt spid="17"/>
                                        </p:tgtEl>
                                        <p:attrNameLst>
                                          <p:attrName>ppt_y</p:attrName>
                                        </p:attrNameLst>
                                      </p:cBhvr>
                                      <p:tavLst>
                                        <p:tav tm="0" fmla="#ppt_y-sin(pi*$)/81">
                                          <p:val>
                                            <p:fltVal val="0"/>
                                          </p:val>
                                        </p:tav>
                                        <p:tav tm="100000">
                                          <p:val>
                                            <p:fltVal val="1"/>
                                          </p:val>
                                        </p:tav>
                                      </p:tavLst>
                                    </p:anim>
                                    <p:animScale>
                                      <p:cBhvr>
                                        <p:cTn id="122" dur="21">
                                          <p:stCondLst>
                                            <p:cond delay="520"/>
                                          </p:stCondLst>
                                        </p:cTn>
                                        <p:tgtEl>
                                          <p:spTgt spid="17"/>
                                        </p:tgtEl>
                                      </p:cBhvr>
                                      <p:to x="100000" y="60000"/>
                                    </p:animScale>
                                    <p:animScale>
                                      <p:cBhvr>
                                        <p:cTn id="123" dur="133" decel="50000">
                                          <p:stCondLst>
                                            <p:cond delay="541"/>
                                          </p:stCondLst>
                                        </p:cTn>
                                        <p:tgtEl>
                                          <p:spTgt spid="17"/>
                                        </p:tgtEl>
                                      </p:cBhvr>
                                      <p:to x="100000" y="100000"/>
                                    </p:animScale>
                                    <p:animScale>
                                      <p:cBhvr>
                                        <p:cTn id="124" dur="21">
                                          <p:stCondLst>
                                            <p:cond delay="1050"/>
                                          </p:stCondLst>
                                        </p:cTn>
                                        <p:tgtEl>
                                          <p:spTgt spid="17"/>
                                        </p:tgtEl>
                                      </p:cBhvr>
                                      <p:to x="100000" y="80000"/>
                                    </p:animScale>
                                    <p:animScale>
                                      <p:cBhvr>
                                        <p:cTn id="125" dur="133" decel="50000">
                                          <p:stCondLst>
                                            <p:cond delay="1070"/>
                                          </p:stCondLst>
                                        </p:cTn>
                                        <p:tgtEl>
                                          <p:spTgt spid="17"/>
                                        </p:tgtEl>
                                      </p:cBhvr>
                                      <p:to x="100000" y="100000"/>
                                    </p:animScale>
                                    <p:animScale>
                                      <p:cBhvr>
                                        <p:cTn id="126" dur="21">
                                          <p:stCondLst>
                                            <p:cond delay="1314"/>
                                          </p:stCondLst>
                                        </p:cTn>
                                        <p:tgtEl>
                                          <p:spTgt spid="17"/>
                                        </p:tgtEl>
                                      </p:cBhvr>
                                      <p:to x="100000" y="90000"/>
                                    </p:animScale>
                                    <p:animScale>
                                      <p:cBhvr>
                                        <p:cTn id="127" dur="133" decel="50000">
                                          <p:stCondLst>
                                            <p:cond delay="1334"/>
                                          </p:stCondLst>
                                        </p:cTn>
                                        <p:tgtEl>
                                          <p:spTgt spid="17"/>
                                        </p:tgtEl>
                                      </p:cBhvr>
                                      <p:to x="100000" y="100000"/>
                                    </p:animScale>
                                    <p:animScale>
                                      <p:cBhvr>
                                        <p:cTn id="128" dur="21">
                                          <p:stCondLst>
                                            <p:cond delay="1446"/>
                                          </p:stCondLst>
                                        </p:cTn>
                                        <p:tgtEl>
                                          <p:spTgt spid="17"/>
                                        </p:tgtEl>
                                      </p:cBhvr>
                                      <p:to x="100000" y="95000"/>
                                    </p:animScale>
                                    <p:animScale>
                                      <p:cBhvr>
                                        <p:cTn id="129" dur="133" decel="50000">
                                          <p:stCondLst>
                                            <p:cond delay="1467"/>
                                          </p:stCondLst>
                                        </p:cTn>
                                        <p:tgtEl>
                                          <p:spTgt spid="17"/>
                                        </p:tgtEl>
                                      </p:cBhvr>
                                      <p:to x="100000" y="100000"/>
                                    </p:animScale>
                                  </p:childTnLst>
                                </p:cTn>
                              </p:par>
                            </p:childTnLst>
                          </p:cTn>
                        </p:par>
                      </p:childTnLst>
                    </p:cTn>
                  </p:par>
                  <p:par>
                    <p:cTn id="130" fill="hold">
                      <p:stCondLst>
                        <p:cond delay="indefinite"/>
                      </p:stCondLst>
                      <p:childTnLst>
                        <p:par>
                          <p:cTn id="131" fill="hold">
                            <p:stCondLst>
                              <p:cond delay="0"/>
                            </p:stCondLst>
                            <p:childTnLst>
                              <p:par>
                                <p:cTn id="132" presetID="31" presetClass="entr" presetSubtype="0" fill="hold" nodeType="clickEffect">
                                  <p:stCondLst>
                                    <p:cond delay="0"/>
                                  </p:stCondLst>
                                  <p:childTnLst>
                                    <p:set>
                                      <p:cBhvr>
                                        <p:cTn id="133" dur="1" fill="hold">
                                          <p:stCondLst>
                                            <p:cond delay="0"/>
                                          </p:stCondLst>
                                        </p:cTn>
                                        <p:tgtEl>
                                          <p:spTgt spid="2">
                                            <p:txEl>
                                              <p:pRg st="0" end="0"/>
                                            </p:txEl>
                                          </p:spTgt>
                                        </p:tgtEl>
                                        <p:attrNameLst>
                                          <p:attrName>style.visibility</p:attrName>
                                        </p:attrNameLst>
                                      </p:cBhvr>
                                      <p:to>
                                        <p:strVal val="visible"/>
                                      </p:to>
                                    </p:set>
                                    <p:anim calcmode="lin" valueType="num">
                                      <p:cBhvr>
                                        <p:cTn id="134" dur="2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5" dur="25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36" dur="25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37" dur="2500"/>
                                        <p:tgtEl>
                                          <p:spTgt spid="2">
                                            <p:txEl>
                                              <p:pRg st="0" end="0"/>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31" presetClass="entr" presetSubtype="0" fill="hold" nodeType="clickEffect">
                                  <p:stCondLst>
                                    <p:cond delay="0"/>
                                  </p:stCondLst>
                                  <p:childTnLst>
                                    <p:set>
                                      <p:cBhvr>
                                        <p:cTn id="141" dur="1" fill="hold">
                                          <p:stCondLst>
                                            <p:cond delay="0"/>
                                          </p:stCondLst>
                                        </p:cTn>
                                        <p:tgtEl>
                                          <p:spTgt spid="2">
                                            <p:txEl>
                                              <p:pRg st="1" end="1"/>
                                            </p:txEl>
                                          </p:spTgt>
                                        </p:tgtEl>
                                        <p:attrNameLst>
                                          <p:attrName>style.visibility</p:attrName>
                                        </p:attrNameLst>
                                      </p:cBhvr>
                                      <p:to>
                                        <p:strVal val="visible"/>
                                      </p:to>
                                    </p:set>
                                    <p:anim calcmode="lin" valueType="num">
                                      <p:cBhvr>
                                        <p:cTn id="142"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3"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44"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45"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9" grpId="0" animBg="1"/>
      <p:bldP spid="10" grpId="0" animBg="1"/>
      <p:bldP spid="11" grpId="0" animBg="1"/>
      <p:bldP spid="12" grpId="0" animBg="1"/>
      <p:bldP spid="13" grpId="0" animBg="1"/>
      <p:bldP spid="14"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9A7A182-EF37-4E98-82D0-9EC00BBD7F8E}"/>
              </a:ext>
            </a:extLst>
          </p:cNvPr>
          <p:cNvSpPr>
            <a:spLocks noGrp="1"/>
          </p:cNvSpPr>
          <p:nvPr>
            <p:ph type="title"/>
          </p:nvPr>
        </p:nvSpPr>
        <p:spPr>
          <a:xfrm>
            <a:off x="479424" y="456270"/>
            <a:ext cx="9324974" cy="932854"/>
          </a:xfrm>
        </p:spPr>
        <p:txBody>
          <a:bodyPr/>
          <a:lstStyle/>
          <a:p>
            <a:r>
              <a:rPr lang="de-DE" dirty="0" err="1"/>
              <a:t>Inleiding</a:t>
            </a:r>
            <a:r>
              <a:rPr lang="de-DE" dirty="0"/>
              <a:t>: </a:t>
            </a:r>
            <a:r>
              <a:rPr lang="de-DE" dirty="0" err="1">
                <a:solidFill>
                  <a:srgbClr val="13A0D3"/>
                </a:solidFill>
              </a:rPr>
              <a:t>terug</a:t>
            </a:r>
            <a:r>
              <a:rPr lang="de-DE" dirty="0">
                <a:solidFill>
                  <a:srgbClr val="13A0D3"/>
                </a:solidFill>
              </a:rPr>
              <a:t>- en </a:t>
            </a:r>
            <a:r>
              <a:rPr lang="de-DE" dirty="0" err="1">
                <a:solidFill>
                  <a:srgbClr val="13A0D3"/>
                </a:solidFill>
              </a:rPr>
              <a:t>vooruitkijken</a:t>
            </a:r>
            <a:endParaRPr lang="de-DE" dirty="0">
              <a:solidFill>
                <a:srgbClr val="13A0D3"/>
              </a:solidFill>
            </a:endParaRPr>
          </a:p>
        </p:txBody>
      </p:sp>
      <p:pic>
        <p:nvPicPr>
          <p:cNvPr id="3" name="Content Placeholder 2">
            <a:extLst>
              <a:ext uri="{FF2B5EF4-FFF2-40B4-BE49-F238E27FC236}">
                <a16:creationId xmlns:a16="http://schemas.microsoft.com/office/drawing/2014/main" id="{A06D028A-6EEB-4632-B427-91A2156959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54530" y="1560037"/>
            <a:ext cx="2489049" cy="2883243"/>
          </a:xfrm>
        </p:spPr>
      </p:pic>
      <p:sp>
        <p:nvSpPr>
          <p:cNvPr id="13" name="Foliennummernplatzhalter 12">
            <a:extLst>
              <a:ext uri="{FF2B5EF4-FFF2-40B4-BE49-F238E27FC236}">
                <a16:creationId xmlns:a16="http://schemas.microsoft.com/office/drawing/2014/main" id="{E2C24F9D-9679-4584-AB89-DDF35E96D2FA}"/>
              </a:ext>
            </a:extLst>
          </p:cNvPr>
          <p:cNvSpPr>
            <a:spLocks noGrp="1"/>
          </p:cNvSpPr>
          <p:nvPr>
            <p:ph type="sldNum" sz="quarter" idx="14"/>
          </p:nvPr>
        </p:nvSpPr>
        <p:spPr/>
        <p:txBody>
          <a:bodyPr/>
          <a:lstStyle/>
          <a:p>
            <a:fld id="{56C449F3-BD9D-48DC-BFF1-0F66671DA7C6}" type="slidenum">
              <a:rPr lang="de-DE" smtClean="0"/>
              <a:pPr/>
              <a:t>5</a:t>
            </a:fld>
            <a:endParaRPr lang="de-DE"/>
          </a:p>
        </p:txBody>
      </p:sp>
      <p:sp>
        <p:nvSpPr>
          <p:cNvPr id="7" name="Rectangle 6">
            <a:extLst>
              <a:ext uri="{FF2B5EF4-FFF2-40B4-BE49-F238E27FC236}">
                <a16:creationId xmlns:a16="http://schemas.microsoft.com/office/drawing/2014/main" id="{FBF97F1B-CD91-48FF-983B-9DCFB9F428FE}"/>
              </a:ext>
            </a:extLst>
          </p:cNvPr>
          <p:cNvSpPr/>
          <p:nvPr/>
        </p:nvSpPr>
        <p:spPr>
          <a:xfrm>
            <a:off x="443210" y="1192533"/>
            <a:ext cx="6552728" cy="2564655"/>
          </a:xfrm>
          <a:prstGeom prst="rect">
            <a:avLst/>
          </a:prstGeom>
          <a:solidFill>
            <a:srgbClr val="F4F2F2"/>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nSpc>
                <a:spcPts val="2300"/>
              </a:lnSpc>
            </a:pPr>
            <a:r>
              <a:rPr lang="en-US" dirty="0" err="1">
                <a:solidFill>
                  <a:srgbClr val="13A0D3"/>
                </a:solidFill>
                <a:ea typeface="+mj-ea"/>
                <a:cs typeface="+mj-cs"/>
              </a:rPr>
              <a:t>Nieuwe</a:t>
            </a:r>
            <a:r>
              <a:rPr lang="en-US" dirty="0">
                <a:solidFill>
                  <a:srgbClr val="13A0D3"/>
                </a:solidFill>
                <a:ea typeface="+mj-ea"/>
                <a:cs typeface="+mj-cs"/>
              </a:rPr>
              <a:t> </a:t>
            </a:r>
            <a:r>
              <a:rPr lang="en-US" dirty="0" err="1">
                <a:solidFill>
                  <a:srgbClr val="13A0D3"/>
                </a:solidFill>
                <a:ea typeface="+mj-ea"/>
                <a:cs typeface="+mj-cs"/>
              </a:rPr>
              <a:t>manier</a:t>
            </a:r>
            <a:r>
              <a:rPr lang="en-US" dirty="0">
                <a:solidFill>
                  <a:srgbClr val="13A0D3"/>
                </a:solidFill>
                <a:ea typeface="+mj-ea"/>
                <a:cs typeface="+mj-cs"/>
              </a:rPr>
              <a:t> </a:t>
            </a:r>
            <a:r>
              <a:rPr lang="en-US" dirty="0">
                <a:solidFill>
                  <a:schemeClr val="bg1"/>
                </a:solidFill>
                <a:ea typeface="+mj-ea"/>
                <a:cs typeface="+mj-cs"/>
              </a:rPr>
              <a:t>van </a:t>
            </a:r>
            <a:r>
              <a:rPr lang="en-US" dirty="0" err="1">
                <a:solidFill>
                  <a:schemeClr val="bg1"/>
                </a:solidFill>
                <a:ea typeface="+mj-ea"/>
                <a:cs typeface="+mj-cs"/>
              </a:rPr>
              <a:t>samenwerken</a:t>
            </a:r>
            <a:r>
              <a:rPr lang="en-US" dirty="0">
                <a:solidFill>
                  <a:schemeClr val="bg1"/>
                </a:solidFill>
                <a:ea typeface="+mj-ea"/>
                <a:cs typeface="+mj-cs"/>
              </a:rPr>
              <a:t> </a:t>
            </a:r>
            <a:r>
              <a:rPr lang="en-US" dirty="0">
                <a:solidFill>
                  <a:srgbClr val="13A0D3"/>
                </a:solidFill>
                <a:ea typeface="+mj-ea"/>
                <a:cs typeface="+mj-cs"/>
              </a:rPr>
              <a:t> </a:t>
            </a:r>
            <a:br>
              <a:rPr lang="en-US" dirty="0">
                <a:solidFill>
                  <a:srgbClr val="13A0D3"/>
                </a:solidFill>
                <a:ea typeface="+mj-ea"/>
                <a:cs typeface="+mj-cs"/>
              </a:rPr>
            </a:br>
            <a:endParaRPr lang="en-US" dirty="0">
              <a:solidFill>
                <a:schemeClr val="bg2"/>
              </a:solidFill>
            </a:endParaRPr>
          </a:p>
          <a:p>
            <a:pPr marL="715963" indent="-341313">
              <a:buClr>
                <a:srgbClr val="13A0D3"/>
              </a:buClr>
              <a:buFont typeface="Wingdings" panose="05000000000000000000" pitchFamily="2" charset="2"/>
              <a:buChar char="§"/>
            </a:pPr>
            <a:r>
              <a:rPr lang="en-US" sz="1600" dirty="0">
                <a:solidFill>
                  <a:schemeClr val="bg1"/>
                </a:solidFill>
              </a:rPr>
              <a:t>Focus op </a:t>
            </a:r>
            <a:r>
              <a:rPr lang="en-US" sz="1600" b="1" dirty="0" err="1">
                <a:solidFill>
                  <a:schemeClr val="bg1"/>
                </a:solidFill>
              </a:rPr>
              <a:t>meerwaarde</a:t>
            </a:r>
            <a:r>
              <a:rPr lang="en-US" sz="1600" dirty="0">
                <a:solidFill>
                  <a:schemeClr val="bg1"/>
                </a:solidFill>
              </a:rPr>
              <a:t> </a:t>
            </a:r>
            <a:r>
              <a:rPr lang="en-US" sz="1600" dirty="0" err="1">
                <a:solidFill>
                  <a:schemeClr val="bg1"/>
                </a:solidFill>
              </a:rPr>
              <a:t>voor</a:t>
            </a:r>
            <a:r>
              <a:rPr lang="en-US" sz="1600" dirty="0">
                <a:solidFill>
                  <a:schemeClr val="bg1"/>
                </a:solidFill>
              </a:rPr>
              <a:t> </a:t>
            </a:r>
            <a:r>
              <a:rPr lang="en-US" sz="1600" dirty="0" err="1">
                <a:solidFill>
                  <a:schemeClr val="bg1"/>
                </a:solidFill>
              </a:rPr>
              <a:t>onze</a:t>
            </a:r>
            <a:r>
              <a:rPr lang="en-US" sz="1600" dirty="0">
                <a:solidFill>
                  <a:schemeClr val="bg1"/>
                </a:solidFill>
              </a:rPr>
              <a:t> </a:t>
            </a:r>
            <a:r>
              <a:rPr lang="en-US" sz="1600" dirty="0" err="1">
                <a:solidFill>
                  <a:schemeClr val="bg1"/>
                </a:solidFill>
              </a:rPr>
              <a:t>makelaars</a:t>
            </a:r>
            <a:r>
              <a:rPr lang="en-US" sz="1600" dirty="0">
                <a:solidFill>
                  <a:schemeClr val="bg1"/>
                </a:solidFill>
              </a:rPr>
              <a:t> </a:t>
            </a:r>
            <a:r>
              <a:rPr lang="en-US" sz="1600" dirty="0" err="1">
                <a:solidFill>
                  <a:schemeClr val="bg1"/>
                </a:solidFill>
              </a:rPr>
              <a:t>en</a:t>
            </a:r>
            <a:r>
              <a:rPr lang="en-US" sz="1600" dirty="0">
                <a:solidFill>
                  <a:schemeClr val="bg1"/>
                </a:solidFill>
              </a:rPr>
              <a:t> </a:t>
            </a:r>
            <a:r>
              <a:rPr lang="en-US" sz="1600" dirty="0" err="1">
                <a:solidFill>
                  <a:schemeClr val="bg1"/>
                </a:solidFill>
              </a:rPr>
              <a:t>klanten</a:t>
            </a:r>
            <a:br>
              <a:rPr lang="en-US" sz="1600" dirty="0">
                <a:solidFill>
                  <a:schemeClr val="bg1"/>
                </a:solidFill>
              </a:rPr>
            </a:br>
            <a:endParaRPr lang="en-US" sz="1600" dirty="0">
              <a:solidFill>
                <a:schemeClr val="bg1"/>
              </a:solidFill>
            </a:endParaRPr>
          </a:p>
          <a:p>
            <a:pPr marL="715963" indent="-341313">
              <a:buClr>
                <a:srgbClr val="13A0D3"/>
              </a:buClr>
              <a:buFont typeface="Wingdings" panose="05000000000000000000" pitchFamily="2" charset="2"/>
              <a:buChar char="§"/>
            </a:pPr>
            <a:r>
              <a:rPr lang="en-US" sz="1600" dirty="0">
                <a:solidFill>
                  <a:schemeClr val="bg1"/>
                </a:solidFill>
              </a:rPr>
              <a:t>Continue </a:t>
            </a:r>
            <a:r>
              <a:rPr lang="en-US" sz="1600" b="1" dirty="0" err="1">
                <a:solidFill>
                  <a:schemeClr val="bg1"/>
                </a:solidFill>
              </a:rPr>
              <a:t>ontwikkel</a:t>
            </a:r>
            <a:r>
              <a:rPr lang="en-US" sz="1600" b="1" dirty="0">
                <a:solidFill>
                  <a:schemeClr val="bg1"/>
                </a:solidFill>
              </a:rPr>
              <a:t>- </a:t>
            </a:r>
            <a:r>
              <a:rPr lang="en-US" sz="1600" b="1" dirty="0" err="1">
                <a:solidFill>
                  <a:schemeClr val="bg1"/>
                </a:solidFill>
              </a:rPr>
              <a:t>en</a:t>
            </a:r>
            <a:r>
              <a:rPr lang="en-US" sz="1600" b="1" dirty="0">
                <a:solidFill>
                  <a:schemeClr val="bg1"/>
                </a:solidFill>
              </a:rPr>
              <a:t> </a:t>
            </a:r>
            <a:r>
              <a:rPr lang="en-US" sz="1600" b="1" dirty="0" err="1">
                <a:solidFill>
                  <a:schemeClr val="bg1"/>
                </a:solidFill>
              </a:rPr>
              <a:t>verbeteraanpak</a:t>
            </a:r>
            <a:r>
              <a:rPr lang="en-US" sz="1600" b="1" dirty="0">
                <a:solidFill>
                  <a:schemeClr val="bg1"/>
                </a:solidFill>
              </a:rPr>
              <a:t> </a:t>
            </a:r>
            <a:r>
              <a:rPr lang="en-US" sz="1600" dirty="0">
                <a:solidFill>
                  <a:schemeClr val="bg1"/>
                </a:solidFill>
              </a:rPr>
              <a:t>op basis van feedback van </a:t>
            </a:r>
            <a:r>
              <a:rPr lang="en-US" sz="1600" dirty="0" err="1">
                <a:solidFill>
                  <a:schemeClr val="bg1"/>
                </a:solidFill>
              </a:rPr>
              <a:t>makelaars</a:t>
            </a:r>
            <a:r>
              <a:rPr lang="en-US" sz="1600" dirty="0">
                <a:solidFill>
                  <a:schemeClr val="bg1"/>
                </a:solidFill>
              </a:rPr>
              <a:t> </a:t>
            </a:r>
            <a:r>
              <a:rPr lang="en-US" sz="1600" dirty="0" err="1">
                <a:solidFill>
                  <a:schemeClr val="bg1"/>
                </a:solidFill>
              </a:rPr>
              <a:t>en</a:t>
            </a:r>
            <a:r>
              <a:rPr lang="en-US" sz="1600" dirty="0">
                <a:solidFill>
                  <a:schemeClr val="bg1"/>
                </a:solidFill>
              </a:rPr>
              <a:t> </a:t>
            </a:r>
            <a:r>
              <a:rPr lang="en-US" sz="1600" dirty="0" err="1">
                <a:solidFill>
                  <a:schemeClr val="bg1"/>
                </a:solidFill>
              </a:rPr>
              <a:t>klanten</a:t>
            </a:r>
            <a:br>
              <a:rPr lang="en-US" sz="1600" dirty="0">
                <a:solidFill>
                  <a:schemeClr val="bg1"/>
                </a:solidFill>
              </a:rPr>
            </a:br>
            <a:endParaRPr lang="en-US" sz="1600" dirty="0">
              <a:solidFill>
                <a:schemeClr val="bg1"/>
              </a:solidFill>
            </a:endParaRPr>
          </a:p>
          <a:p>
            <a:pPr marL="715963" indent="-341313">
              <a:buClr>
                <a:srgbClr val="13A0D3"/>
              </a:buClr>
              <a:buFont typeface="Wingdings" panose="05000000000000000000" pitchFamily="2" charset="2"/>
              <a:buChar char="§"/>
            </a:pPr>
            <a:r>
              <a:rPr lang="en-US" sz="1600" dirty="0" err="1">
                <a:solidFill>
                  <a:schemeClr val="bg1"/>
                </a:solidFill>
              </a:rPr>
              <a:t>Verbeterde</a:t>
            </a:r>
            <a:r>
              <a:rPr lang="en-US" sz="1600" dirty="0">
                <a:solidFill>
                  <a:schemeClr val="bg1"/>
                </a:solidFill>
              </a:rPr>
              <a:t> </a:t>
            </a:r>
            <a:r>
              <a:rPr lang="en-US" sz="1600" b="1" dirty="0" err="1">
                <a:solidFill>
                  <a:schemeClr val="bg1"/>
                </a:solidFill>
              </a:rPr>
              <a:t>communicatie-aanpak</a:t>
            </a:r>
            <a:r>
              <a:rPr lang="en-US" sz="1600" dirty="0">
                <a:solidFill>
                  <a:schemeClr val="bg1"/>
                </a:solidFill>
              </a:rPr>
              <a:t> </a:t>
            </a:r>
            <a:r>
              <a:rPr lang="en-US" sz="1600" dirty="0" err="1">
                <a:solidFill>
                  <a:schemeClr val="bg1"/>
                </a:solidFill>
              </a:rPr>
              <a:t>naar</a:t>
            </a:r>
            <a:r>
              <a:rPr lang="en-US" sz="1600" dirty="0">
                <a:solidFill>
                  <a:schemeClr val="bg1"/>
                </a:solidFill>
              </a:rPr>
              <a:t> </a:t>
            </a:r>
            <a:r>
              <a:rPr lang="en-US" sz="1600" dirty="0" err="1">
                <a:solidFill>
                  <a:schemeClr val="bg1"/>
                </a:solidFill>
              </a:rPr>
              <a:t>makelaars</a:t>
            </a:r>
            <a:r>
              <a:rPr lang="en-US" sz="1600" dirty="0">
                <a:solidFill>
                  <a:schemeClr val="bg1"/>
                </a:solidFill>
              </a:rPr>
              <a:t> </a:t>
            </a:r>
            <a:r>
              <a:rPr lang="en-US" sz="1600" dirty="0" err="1">
                <a:solidFill>
                  <a:schemeClr val="bg1"/>
                </a:solidFill>
              </a:rPr>
              <a:t>en</a:t>
            </a:r>
            <a:r>
              <a:rPr lang="en-US" sz="1600" dirty="0">
                <a:solidFill>
                  <a:schemeClr val="bg1"/>
                </a:solidFill>
              </a:rPr>
              <a:t> feedback-loop </a:t>
            </a:r>
            <a:r>
              <a:rPr lang="en-US" sz="1600" dirty="0" err="1">
                <a:solidFill>
                  <a:schemeClr val="bg1"/>
                </a:solidFill>
              </a:rPr>
              <a:t>voor</a:t>
            </a:r>
            <a:r>
              <a:rPr lang="en-US" sz="1600" dirty="0">
                <a:solidFill>
                  <a:schemeClr val="bg1"/>
                </a:solidFill>
              </a:rPr>
              <a:t> continue </a:t>
            </a:r>
            <a:r>
              <a:rPr lang="en-US" sz="1600" dirty="0" err="1">
                <a:solidFill>
                  <a:schemeClr val="bg1"/>
                </a:solidFill>
              </a:rPr>
              <a:t>verbeter-initiatieven</a:t>
            </a:r>
            <a:endParaRPr lang="en-US" sz="1600" dirty="0">
              <a:solidFill>
                <a:schemeClr val="bg1"/>
              </a:solidFill>
            </a:endParaRPr>
          </a:p>
          <a:p>
            <a:pPr marL="285750" indent="-285750" algn="l">
              <a:spcBef>
                <a:spcPts val="100"/>
              </a:spcBef>
              <a:spcAft>
                <a:spcPts val="100"/>
              </a:spcAft>
              <a:buFont typeface="Arial" panose="020B0604020202020204" pitchFamily="34" charset="0"/>
              <a:buChar char="•"/>
            </a:pPr>
            <a:endParaRPr lang="nl-NL" sz="1600" dirty="0">
              <a:solidFill>
                <a:schemeClr val="bg1"/>
              </a:solidFill>
            </a:endParaRPr>
          </a:p>
        </p:txBody>
      </p:sp>
      <p:sp>
        <p:nvSpPr>
          <p:cNvPr id="8" name="Rectangle 7">
            <a:extLst>
              <a:ext uri="{FF2B5EF4-FFF2-40B4-BE49-F238E27FC236}">
                <a16:creationId xmlns:a16="http://schemas.microsoft.com/office/drawing/2014/main" id="{223DDF0C-B364-42D8-AD7D-2359887188C9}"/>
              </a:ext>
            </a:extLst>
          </p:cNvPr>
          <p:cNvSpPr/>
          <p:nvPr/>
        </p:nvSpPr>
        <p:spPr>
          <a:xfrm>
            <a:off x="443210" y="3875576"/>
            <a:ext cx="6552728" cy="2742507"/>
          </a:xfrm>
          <a:prstGeom prst="rect">
            <a:avLst/>
          </a:prstGeom>
          <a:solidFill>
            <a:srgbClr val="F4F2F2"/>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nSpc>
                <a:spcPts val="2300"/>
              </a:lnSpc>
            </a:pPr>
            <a:r>
              <a:rPr lang="en-US" dirty="0" err="1">
                <a:solidFill>
                  <a:schemeClr val="bg1"/>
                </a:solidFill>
                <a:ea typeface="+mj-ea"/>
                <a:cs typeface="+mj-cs"/>
              </a:rPr>
              <a:t>Investeren</a:t>
            </a:r>
            <a:r>
              <a:rPr lang="en-US" dirty="0">
                <a:solidFill>
                  <a:srgbClr val="13A0D3"/>
                </a:solidFill>
                <a:ea typeface="+mj-ea"/>
                <a:cs typeface="+mj-cs"/>
              </a:rPr>
              <a:t> in de </a:t>
            </a:r>
            <a:r>
              <a:rPr lang="en-US" dirty="0" err="1">
                <a:solidFill>
                  <a:srgbClr val="13A0D3"/>
                </a:solidFill>
                <a:ea typeface="+mj-ea"/>
                <a:cs typeface="+mj-cs"/>
              </a:rPr>
              <a:t>productomkadering</a:t>
            </a:r>
            <a:br>
              <a:rPr lang="en-US" dirty="0">
                <a:solidFill>
                  <a:srgbClr val="13A0D3"/>
                </a:solidFill>
                <a:ea typeface="+mj-ea"/>
                <a:cs typeface="+mj-cs"/>
              </a:rPr>
            </a:br>
            <a:endParaRPr lang="en-US" dirty="0">
              <a:solidFill>
                <a:schemeClr val="bg2"/>
              </a:solidFill>
            </a:endParaRPr>
          </a:p>
          <a:p>
            <a:pPr marL="742853" lvl="2" indent="-285750" defTabSz="967134">
              <a:buClr>
                <a:srgbClr val="13A0D3"/>
              </a:buClr>
              <a:buFont typeface="Wingdings" panose="05000000000000000000" pitchFamily="2" charset="2"/>
              <a:buChar char="§"/>
            </a:pPr>
            <a:r>
              <a:rPr lang="nl-BE" sz="1600" dirty="0">
                <a:solidFill>
                  <a:srgbClr val="003781"/>
                </a:solidFill>
              </a:rPr>
              <a:t>Particulieren: een duurzame toekomstige </a:t>
            </a:r>
            <a:r>
              <a:rPr lang="nl-BE" sz="1600" b="1" dirty="0">
                <a:solidFill>
                  <a:srgbClr val="003781"/>
                </a:solidFill>
              </a:rPr>
              <a:t>prijspositionering</a:t>
            </a:r>
            <a:br>
              <a:rPr lang="nl-BE" sz="1600" dirty="0">
                <a:solidFill>
                  <a:srgbClr val="003781"/>
                </a:solidFill>
              </a:rPr>
            </a:br>
            <a:endParaRPr lang="nl-BE" sz="1600" dirty="0">
              <a:solidFill>
                <a:srgbClr val="003781"/>
              </a:solidFill>
            </a:endParaRPr>
          </a:p>
          <a:p>
            <a:pPr marL="742853" lvl="2" indent="-285750" defTabSz="967134">
              <a:buClr>
                <a:srgbClr val="13A0D3"/>
              </a:buClr>
              <a:buFont typeface="Wingdings" panose="05000000000000000000" pitchFamily="2" charset="2"/>
              <a:buChar char="§"/>
            </a:pPr>
            <a:r>
              <a:rPr lang="nl-BE" sz="1600" dirty="0">
                <a:solidFill>
                  <a:srgbClr val="003781"/>
                </a:solidFill>
              </a:rPr>
              <a:t>KMO: </a:t>
            </a:r>
            <a:r>
              <a:rPr lang="nl-BE" sz="1600" b="1" dirty="0">
                <a:solidFill>
                  <a:srgbClr val="003781"/>
                </a:solidFill>
              </a:rPr>
              <a:t>partnerschap</a:t>
            </a:r>
            <a:r>
              <a:rPr lang="nl-BE" sz="1600" dirty="0">
                <a:solidFill>
                  <a:srgbClr val="003781"/>
                </a:solidFill>
              </a:rPr>
              <a:t> en </a:t>
            </a:r>
            <a:r>
              <a:rPr lang="nl-BE" sz="1600" b="1" dirty="0">
                <a:solidFill>
                  <a:srgbClr val="003781"/>
                </a:solidFill>
              </a:rPr>
              <a:t>SME Value Chain </a:t>
            </a:r>
            <a:r>
              <a:rPr lang="nl-BE" sz="1600" dirty="0">
                <a:solidFill>
                  <a:srgbClr val="003781"/>
                </a:solidFill>
              </a:rPr>
              <a:t>opzetten</a:t>
            </a:r>
            <a:br>
              <a:rPr lang="nl-BE" sz="1600" dirty="0">
                <a:solidFill>
                  <a:srgbClr val="003781"/>
                </a:solidFill>
              </a:rPr>
            </a:br>
            <a:endParaRPr lang="nl-BE" sz="1600" dirty="0">
              <a:solidFill>
                <a:srgbClr val="003781"/>
              </a:solidFill>
            </a:endParaRPr>
          </a:p>
          <a:p>
            <a:pPr marL="742853" lvl="2" indent="-285750" defTabSz="967134">
              <a:buClr>
                <a:srgbClr val="13A0D3"/>
              </a:buClr>
              <a:buFont typeface="Wingdings" panose="05000000000000000000" pitchFamily="2" charset="2"/>
              <a:buChar char="§"/>
            </a:pPr>
            <a:r>
              <a:rPr lang="nl-BE" sz="1600" dirty="0" err="1">
                <a:solidFill>
                  <a:srgbClr val="003781"/>
                </a:solidFill>
              </a:rPr>
              <a:t>Midcorp</a:t>
            </a:r>
            <a:r>
              <a:rPr lang="nl-BE" sz="1600" dirty="0">
                <a:solidFill>
                  <a:srgbClr val="003781"/>
                </a:solidFill>
              </a:rPr>
              <a:t>:</a:t>
            </a:r>
            <a:r>
              <a:rPr lang="nl-NL" sz="1600" dirty="0">
                <a:solidFill>
                  <a:schemeClr val="bg1"/>
                </a:solidFill>
                <a:ea typeface="+mj-ea"/>
                <a:cs typeface="+mj-cs"/>
              </a:rPr>
              <a:t> werken aan ‘</a:t>
            </a:r>
            <a:r>
              <a:rPr lang="nl-NL" sz="1600" b="1" dirty="0">
                <a:solidFill>
                  <a:schemeClr val="bg1"/>
                </a:solidFill>
                <a:ea typeface="+mj-ea"/>
                <a:cs typeface="+mj-cs"/>
              </a:rPr>
              <a:t>broker </a:t>
            </a:r>
            <a:r>
              <a:rPr lang="nl-NL" sz="1600" b="1" dirty="0" err="1">
                <a:solidFill>
                  <a:schemeClr val="bg1"/>
                </a:solidFill>
                <a:ea typeface="+mj-ea"/>
                <a:cs typeface="+mj-cs"/>
              </a:rPr>
              <a:t>intimacy</a:t>
            </a:r>
            <a:r>
              <a:rPr lang="nl-NL" sz="1600" dirty="0">
                <a:solidFill>
                  <a:schemeClr val="bg1"/>
                </a:solidFill>
                <a:ea typeface="+mj-ea"/>
                <a:cs typeface="+mj-cs"/>
              </a:rPr>
              <a:t>’</a:t>
            </a:r>
            <a:br>
              <a:rPr lang="nl-BE" sz="1600" dirty="0">
                <a:solidFill>
                  <a:srgbClr val="003781"/>
                </a:solidFill>
              </a:rPr>
            </a:br>
            <a:endParaRPr lang="nl-BE" sz="1600" dirty="0">
              <a:solidFill>
                <a:srgbClr val="003781"/>
              </a:solidFill>
            </a:endParaRPr>
          </a:p>
          <a:p>
            <a:pPr marL="742853" lvl="2" indent="-285750" defTabSz="967134">
              <a:buClr>
                <a:srgbClr val="13A0D3"/>
              </a:buClr>
              <a:buFont typeface="Wingdings" panose="05000000000000000000" pitchFamily="2" charset="2"/>
              <a:buChar char="§"/>
            </a:pPr>
            <a:r>
              <a:rPr lang="nl-BE" sz="1600" b="1" dirty="0">
                <a:solidFill>
                  <a:srgbClr val="003781"/>
                </a:solidFill>
              </a:rPr>
              <a:t>Tools </a:t>
            </a:r>
            <a:r>
              <a:rPr lang="nl-BE" sz="1600" dirty="0">
                <a:solidFill>
                  <a:srgbClr val="003781"/>
                </a:solidFill>
              </a:rPr>
              <a:t>ontwikkelen en verfijnen: </a:t>
            </a:r>
            <a:r>
              <a:rPr lang="nl-BE" sz="1600" dirty="0" err="1">
                <a:solidFill>
                  <a:srgbClr val="003781"/>
                </a:solidFill>
              </a:rPr>
              <a:t>ProLink</a:t>
            </a:r>
            <a:r>
              <a:rPr lang="nl-BE" sz="1600" dirty="0">
                <a:solidFill>
                  <a:srgbClr val="003781"/>
                </a:solidFill>
              </a:rPr>
              <a:t> NG, </a:t>
            </a:r>
            <a:r>
              <a:rPr lang="nl-BE" sz="1600" dirty="0" err="1">
                <a:solidFill>
                  <a:srgbClr val="003781"/>
                </a:solidFill>
              </a:rPr>
              <a:t>MyAllianzBroker</a:t>
            </a:r>
            <a:endParaRPr lang="nl-BE" sz="1600" dirty="0">
              <a:solidFill>
                <a:srgbClr val="003781"/>
              </a:solidFill>
            </a:endParaRPr>
          </a:p>
          <a:p>
            <a:pPr algn="l">
              <a:spcBef>
                <a:spcPts val="100"/>
              </a:spcBef>
              <a:spcAft>
                <a:spcPts val="100"/>
              </a:spcAft>
            </a:pPr>
            <a:endParaRPr lang="nl-BE" sz="1400" dirty="0"/>
          </a:p>
        </p:txBody>
      </p:sp>
    </p:spTree>
    <p:extLst>
      <p:ext uri="{BB962C8B-B14F-4D97-AF65-F5344CB8AC3E}">
        <p14:creationId xmlns:p14="http://schemas.microsoft.com/office/powerpoint/2010/main" val="3418032456"/>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830F9BBA-5C95-4D0B-B406-DC4CB9CFD281}"/>
              </a:ext>
            </a:extLst>
          </p:cNvPr>
          <p:cNvSpPr>
            <a:spLocks noGrp="1"/>
          </p:cNvSpPr>
          <p:nvPr>
            <p:ph type="sldNum" sz="quarter" idx="11"/>
          </p:nvPr>
        </p:nvSpPr>
        <p:spPr/>
        <p:txBody>
          <a:bodyPr/>
          <a:lstStyle/>
          <a:p>
            <a:fld id="{56C449F3-BD9D-48DC-BFF1-0F66671DA7C6}" type="slidenum">
              <a:rPr lang="de-DE" smtClean="0"/>
              <a:pPr/>
              <a:t>50</a:t>
            </a:fld>
            <a:endParaRPr lang="de-DE"/>
          </a:p>
        </p:txBody>
      </p:sp>
      <p:sp>
        <p:nvSpPr>
          <p:cNvPr id="8" name="Titel 3">
            <a:extLst>
              <a:ext uri="{FF2B5EF4-FFF2-40B4-BE49-F238E27FC236}">
                <a16:creationId xmlns:a16="http://schemas.microsoft.com/office/drawing/2014/main" id="{68EDFDF6-81B8-48E4-BED7-8527D2C92C3C}"/>
              </a:ext>
            </a:extLst>
          </p:cNvPr>
          <p:cNvSpPr txBox="1">
            <a:spLocks/>
          </p:cNvSpPr>
          <p:nvPr/>
        </p:nvSpPr>
        <p:spPr>
          <a:xfrm>
            <a:off x="479427" y="489296"/>
            <a:ext cx="9324974" cy="1080000"/>
          </a:xfrm>
          <a:prstGeom prst="rect">
            <a:avLst/>
          </a:prstGeom>
        </p:spPr>
        <p:txBody>
          <a:bodyPr lIns="0" tIns="0" rIns="0" bIns="0"/>
          <a:lstStyle>
            <a:lvl1pPr algn="l" defTabSz="967710" rtl="0" eaLnBrk="1" latinLnBrk="0" hangingPunct="1">
              <a:lnSpc>
                <a:spcPts val="3800"/>
              </a:lnSpc>
              <a:spcBef>
                <a:spcPct val="0"/>
              </a:spcBef>
              <a:buNone/>
              <a:defRPr sz="38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a:t>Disclaimer</a:t>
            </a:r>
          </a:p>
        </p:txBody>
      </p:sp>
      <p:sp>
        <p:nvSpPr>
          <p:cNvPr id="12" name="Textfeld 11">
            <a:extLst>
              <a:ext uri="{FF2B5EF4-FFF2-40B4-BE49-F238E27FC236}">
                <a16:creationId xmlns:a16="http://schemas.microsoft.com/office/drawing/2014/main" id="{2291E445-F9DD-412A-BB70-5244BD282E62}"/>
              </a:ext>
            </a:extLst>
          </p:cNvPr>
          <p:cNvSpPr txBox="1"/>
          <p:nvPr/>
        </p:nvSpPr>
        <p:spPr>
          <a:xfrm>
            <a:off x="479425" y="1808163"/>
            <a:ext cx="6745240" cy="4357687"/>
          </a:xfrm>
          <a:prstGeom prst="rect">
            <a:avLst/>
          </a:prstGeom>
          <a:noFill/>
        </p:spPr>
        <p:txBody>
          <a:bodyPr wrap="square" lIns="0" tIns="0" rIns="0" bIns="0" anchor="b" anchorCtr="0">
            <a:noAutofit/>
          </a:bodyPr>
          <a:lstStyle/>
          <a:p>
            <a:r>
              <a:rPr lang="en-US" sz="1200">
                <a:solidFill>
                  <a:schemeClr val="bg1"/>
                </a:solidFill>
              </a:rPr>
              <a:t>This document includes forward looking statements, such as prospects or expectations, that are based on management’s current views and assumptions and subject to known and unknown risks and uncertainties Actual results, performance figures, or events may differ significantly from those expressed or implied in such forward looking statements. Deviations may arise due to changes in factors including, but not limited to, the following (I) the general economic and competitive situation in the Allianz Group’s core business and core markets, (II) the performance of financial markets (in particular market volatility, liquidity, and credit events), (III) the frequency and severity of insured loss events, including those resulting from natural catastrophes, and the development of loss expenses, (IV) mortality and morbidity levels and trends, (V) persistency levels, (VI) particularly in the banking business, the extent of credit defaults, (VII) interest rate levels, (VIII) currency exchange rates, most notably the EUR/USD exchange rate, (IX) changes in laws and regulations, including tax regulations, (X) the impact of acquisitions including and related integration issues and reorganization measures, and (XI) the general competitive conditions that, in each individual case, apply at a local, regional, national, and/or global level. Many of these changes can be exacerbated by terrorist activities. </a:t>
            </a:r>
          </a:p>
          <a:p>
            <a:endParaRPr lang="en-US" sz="1200">
              <a:solidFill>
                <a:schemeClr val="bg1"/>
              </a:solidFill>
            </a:endParaRPr>
          </a:p>
          <a:p>
            <a:r>
              <a:rPr lang="en-US" sz="1200" b="1">
                <a:solidFill>
                  <a:schemeClr val="bg1"/>
                </a:solidFill>
              </a:rPr>
              <a:t>No duty to update </a:t>
            </a:r>
          </a:p>
          <a:p>
            <a:r>
              <a:rPr lang="en-US" sz="1200">
                <a:solidFill>
                  <a:schemeClr val="bg1"/>
                </a:solidFill>
              </a:rPr>
              <a:t>The Allianz Group assumes no obligation to update any information or forward looking statement contained herein, save for any information we are required to disclose by law.</a:t>
            </a:r>
            <a:endParaRPr lang="de-DE" sz="1200">
              <a:solidFill>
                <a:schemeClr val="bg1"/>
              </a:solidFill>
            </a:endParaRPr>
          </a:p>
        </p:txBody>
      </p:sp>
    </p:spTree>
    <p:extLst>
      <p:ext uri="{BB962C8B-B14F-4D97-AF65-F5344CB8AC3E}">
        <p14:creationId xmlns:p14="http://schemas.microsoft.com/office/powerpoint/2010/main" val="1225302895"/>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9">
            <a:extLst>
              <a:ext uri="{FF2B5EF4-FFF2-40B4-BE49-F238E27FC236}">
                <a16:creationId xmlns:a16="http://schemas.microsoft.com/office/drawing/2014/main" id="{5DA91C4D-D8FF-46FB-8996-9F6E23069A3E}"/>
              </a:ext>
            </a:extLst>
          </p:cNvPr>
          <p:cNvSpPr txBox="1">
            <a:spLocks/>
          </p:cNvSpPr>
          <p:nvPr/>
        </p:nvSpPr>
        <p:spPr>
          <a:xfrm>
            <a:off x="499725" y="3308675"/>
            <a:ext cx="3580150" cy="855920"/>
          </a:xfrm>
          <a:prstGeom prst="rect">
            <a:avLst/>
          </a:prstGeom>
        </p:spPr>
        <p:txBody>
          <a:bodyPr lIns="0" tIns="0" rIns="0" bIns="0"/>
          <a:lstStyle>
            <a:lvl1pPr marL="0" indent="0" algn="l" defTabSz="967710" rtl="0" eaLnBrk="1" latinLnBrk="0" hangingPunct="1">
              <a:lnSpc>
                <a:spcPct val="100000"/>
              </a:lnSpc>
              <a:spcBef>
                <a:spcPts val="0"/>
              </a:spcBef>
              <a:buFont typeface="+mj-lt"/>
              <a:buNone/>
              <a:defRPr sz="2000" kern="1200">
                <a:solidFill>
                  <a:schemeClr val="tx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lnSpc>
                <a:spcPts val="3800"/>
              </a:lnSpc>
            </a:pPr>
            <a:r>
              <a:rPr lang="de-DE" sz="3800" dirty="0" err="1"/>
              <a:t>Dankuwel</a:t>
            </a:r>
            <a:endParaRPr lang="de-DE" sz="3800" dirty="0"/>
          </a:p>
        </p:txBody>
      </p:sp>
      <p:sp>
        <p:nvSpPr>
          <p:cNvPr id="2" name="Foliennummernplatzhalter 1">
            <a:extLst>
              <a:ext uri="{FF2B5EF4-FFF2-40B4-BE49-F238E27FC236}">
                <a16:creationId xmlns:a16="http://schemas.microsoft.com/office/drawing/2014/main" id="{23B507A8-3FE4-4E8E-9E16-FFDA4A24CC29}"/>
              </a:ext>
            </a:extLst>
          </p:cNvPr>
          <p:cNvSpPr>
            <a:spLocks noGrp="1"/>
          </p:cNvSpPr>
          <p:nvPr>
            <p:ph type="sldNum" sz="quarter" idx="11"/>
          </p:nvPr>
        </p:nvSpPr>
        <p:spPr>
          <a:xfrm>
            <a:off x="11443580" y="6372000"/>
            <a:ext cx="268995" cy="144000"/>
          </a:xfrm>
        </p:spPr>
        <p:txBody>
          <a:bodyPr/>
          <a:lstStyle/>
          <a:p>
            <a:fld id="{56C449F3-BD9D-48DC-BFF1-0F66671DA7C6}" type="slidenum">
              <a:rPr lang="de-DE" smtClean="0"/>
              <a:pPr/>
              <a:t>51</a:t>
            </a:fld>
            <a:endParaRPr lang="de-DE"/>
          </a:p>
        </p:txBody>
      </p:sp>
    </p:spTree>
    <p:extLst>
      <p:ext uri="{BB962C8B-B14F-4D97-AF65-F5344CB8AC3E}">
        <p14:creationId xmlns:p14="http://schemas.microsoft.com/office/powerpoint/2010/main" val="165058038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7AD26D70-5616-4C05-9FA2-2E55246088AA}"/>
              </a:ext>
            </a:extLst>
          </p:cNvPr>
          <p:cNvSpPr>
            <a:spLocks noGrp="1"/>
          </p:cNvSpPr>
          <p:nvPr>
            <p:ph type="ctrTitle"/>
          </p:nvPr>
        </p:nvSpPr>
        <p:spPr>
          <a:xfrm>
            <a:off x="1453100" y="2540069"/>
            <a:ext cx="9782249" cy="2400235"/>
          </a:xfrm>
          <a:effectLst>
            <a:outerShdw blurRad="50800" dist="38100" dir="13500000" algn="br" rotWithShape="0">
              <a:prstClr val="black">
                <a:alpha val="40000"/>
              </a:prstClr>
            </a:outerShdw>
          </a:effectLst>
        </p:spPr>
        <p:txBody>
          <a:bodyPr/>
          <a:lstStyle/>
          <a:p>
            <a:r>
              <a:rPr lang="de-DE" sz="6600" dirty="0" err="1"/>
              <a:t>Onze</a:t>
            </a:r>
            <a:r>
              <a:rPr lang="de-DE" sz="6600" dirty="0"/>
              <a:t> </a:t>
            </a:r>
            <a:r>
              <a:rPr lang="de-DE" sz="6600" dirty="0" err="1"/>
              <a:t>cijfers</a:t>
            </a:r>
            <a:r>
              <a:rPr lang="de-DE" sz="6600" dirty="0"/>
              <a:t> </a:t>
            </a:r>
            <a:br>
              <a:rPr lang="de-DE" sz="6600" dirty="0"/>
            </a:br>
            <a:r>
              <a:rPr lang="de-DE" sz="6600" dirty="0"/>
              <a:t>				</a:t>
            </a:r>
            <a:r>
              <a:rPr lang="de-DE" sz="6600" dirty="0">
                <a:solidFill>
                  <a:schemeClr val="accent2">
                    <a:lumMod val="40000"/>
                    <a:lumOff val="60000"/>
                  </a:schemeClr>
                </a:solidFill>
              </a:rPr>
              <a:t>Q1 2022</a:t>
            </a:r>
          </a:p>
        </p:txBody>
      </p:sp>
    </p:spTree>
    <p:extLst>
      <p:ext uri="{BB962C8B-B14F-4D97-AF65-F5344CB8AC3E}">
        <p14:creationId xmlns:p14="http://schemas.microsoft.com/office/powerpoint/2010/main" val="3087371994"/>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6"/>
          </p:nvPr>
        </p:nvSpPr>
        <p:spPr/>
        <p:txBody>
          <a:bodyPr/>
          <a:lstStyle/>
          <a:p>
            <a:fld id="{7761A236-F045-4211-A6AA-7FF5B15DE59D}" type="datetime5">
              <a:rPr lang="en-US" smtClean="0"/>
              <a:t>23-May-22</a:t>
            </a:fld>
            <a:endParaRPr lang="en-US"/>
          </a:p>
        </p:txBody>
      </p:sp>
      <p:sp>
        <p:nvSpPr>
          <p:cNvPr id="8" name="Fußzeilenplatzhalter 7"/>
          <p:cNvSpPr>
            <a:spLocks noGrp="1"/>
          </p:cNvSpPr>
          <p:nvPr>
            <p:ph type="ftr" sz="quarter" idx="17"/>
          </p:nvPr>
        </p:nvSpPr>
        <p:spPr/>
        <p:txBody>
          <a:bodyPr/>
          <a:lstStyle/>
          <a:p>
            <a:r>
              <a:rPr lang="en-GB" dirty="0"/>
              <a:t>Roadshow P&amp;C – September 2021</a:t>
            </a:r>
          </a:p>
        </p:txBody>
      </p:sp>
      <p:sp>
        <p:nvSpPr>
          <p:cNvPr id="9" name="Foliennummernplatzhalter 8"/>
          <p:cNvSpPr>
            <a:spLocks noGrp="1"/>
          </p:cNvSpPr>
          <p:nvPr>
            <p:ph type="sldNum" sz="quarter" idx="18"/>
          </p:nvPr>
        </p:nvSpPr>
        <p:spPr/>
        <p:txBody>
          <a:bodyPr/>
          <a:lstStyle/>
          <a:p>
            <a:fld id="{61201FF1-C63B-412E-ABF0-3D0E918900AC}" type="slidenum">
              <a:rPr lang="en-GB" smtClean="0"/>
              <a:pPr/>
              <a:t>7</a:t>
            </a:fld>
            <a:endParaRPr lang="en-GB"/>
          </a:p>
        </p:txBody>
      </p:sp>
      <p:sp>
        <p:nvSpPr>
          <p:cNvPr id="2" name="Title 1"/>
          <p:cNvSpPr>
            <a:spLocks noGrp="1"/>
          </p:cNvSpPr>
          <p:nvPr>
            <p:ph type="title"/>
          </p:nvPr>
        </p:nvSpPr>
        <p:spPr>
          <a:xfrm>
            <a:off x="508001" y="502170"/>
            <a:ext cx="10674352" cy="514232"/>
          </a:xfrm>
        </p:spPr>
        <p:txBody>
          <a:bodyPr/>
          <a:lstStyle/>
          <a:p>
            <a:r>
              <a:rPr lang="nl-NL" dirty="0"/>
              <a:t>Resultaten Allianz Q1 2022 </a:t>
            </a:r>
            <a:r>
              <a:rPr lang="nl-NL" dirty="0">
                <a:solidFill>
                  <a:srgbClr val="13A0D3"/>
                </a:solidFill>
              </a:rPr>
              <a:t>in Benelux</a:t>
            </a:r>
          </a:p>
        </p:txBody>
      </p:sp>
      <p:grpSp>
        <p:nvGrpSpPr>
          <p:cNvPr id="10" name="Group 9">
            <a:extLst>
              <a:ext uri="{FF2B5EF4-FFF2-40B4-BE49-F238E27FC236}">
                <a16:creationId xmlns:a16="http://schemas.microsoft.com/office/drawing/2014/main" id="{43D111DA-6469-402D-AB0E-7E738AC4C949}"/>
              </a:ext>
            </a:extLst>
          </p:cNvPr>
          <p:cNvGrpSpPr/>
          <p:nvPr/>
        </p:nvGrpSpPr>
        <p:grpSpPr>
          <a:xfrm>
            <a:off x="5450683" y="3466852"/>
            <a:ext cx="1567889" cy="1440776"/>
            <a:chOff x="5221977" y="1809813"/>
            <a:chExt cx="1290632" cy="1290632"/>
          </a:xfrm>
          <a:solidFill>
            <a:schemeClr val="accent2">
              <a:lumMod val="20000"/>
              <a:lumOff val="80000"/>
            </a:schemeClr>
          </a:solidFill>
          <a:effectLst>
            <a:glow rad="101600">
              <a:schemeClr val="accent2">
                <a:satMod val="175000"/>
                <a:alpha val="40000"/>
              </a:schemeClr>
            </a:glow>
          </a:effectLst>
        </p:grpSpPr>
        <p:sp>
          <p:nvSpPr>
            <p:cNvPr id="36" name="Oval 35">
              <a:extLst>
                <a:ext uri="{FF2B5EF4-FFF2-40B4-BE49-F238E27FC236}">
                  <a16:creationId xmlns:a16="http://schemas.microsoft.com/office/drawing/2014/main" id="{B32206BE-B4DF-44C6-9846-E14529903A1B}"/>
                </a:ext>
              </a:extLst>
            </p:cNvPr>
            <p:cNvSpPr/>
            <p:nvPr/>
          </p:nvSpPr>
          <p:spPr>
            <a:xfrm>
              <a:off x="5221977" y="1809813"/>
              <a:ext cx="1290632" cy="1290632"/>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7" name="Oval 4">
              <a:extLst>
                <a:ext uri="{FF2B5EF4-FFF2-40B4-BE49-F238E27FC236}">
                  <a16:creationId xmlns:a16="http://schemas.microsoft.com/office/drawing/2014/main" id="{9E6687EB-1C99-45EE-9B52-78A89FBE722A}"/>
                </a:ext>
              </a:extLst>
            </p:cNvPr>
            <p:cNvSpPr txBox="1"/>
            <p:nvPr/>
          </p:nvSpPr>
          <p:spPr>
            <a:xfrm>
              <a:off x="5410986" y="1998822"/>
              <a:ext cx="912614" cy="91261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defTabSz="488950">
                <a:lnSpc>
                  <a:spcPct val="90000"/>
                </a:lnSpc>
                <a:spcBef>
                  <a:spcPct val="0"/>
                </a:spcBef>
                <a:spcAft>
                  <a:spcPct val="35000"/>
                </a:spcAft>
              </a:pPr>
              <a:r>
                <a:rPr lang="nl-BE" sz="1400" b="1" dirty="0">
                  <a:solidFill>
                    <a:schemeClr val="bg1"/>
                  </a:solidFill>
                </a:rPr>
                <a:t>Benelux Q1 Financieel Resultaat </a:t>
              </a:r>
              <a:br>
                <a:rPr lang="nl-BE" sz="1400" b="1" dirty="0">
                  <a:solidFill>
                    <a:schemeClr val="bg1"/>
                  </a:solidFill>
                </a:rPr>
              </a:br>
              <a:r>
                <a:rPr lang="nl-BE" sz="900" b="1" dirty="0">
                  <a:solidFill>
                    <a:schemeClr val="bg1"/>
                  </a:solidFill>
                </a:rPr>
                <a:t>(in euro</a:t>
              </a:r>
              <a:r>
                <a:rPr lang="nl-BE" sz="800" b="1" dirty="0">
                  <a:solidFill>
                    <a:schemeClr val="bg1"/>
                  </a:solidFill>
                </a:rPr>
                <a:t>)</a:t>
              </a:r>
            </a:p>
          </p:txBody>
        </p:sp>
      </p:grpSp>
      <p:grpSp>
        <p:nvGrpSpPr>
          <p:cNvPr id="12" name="Group 11">
            <a:extLst>
              <a:ext uri="{FF2B5EF4-FFF2-40B4-BE49-F238E27FC236}">
                <a16:creationId xmlns:a16="http://schemas.microsoft.com/office/drawing/2014/main" id="{21F87381-57FF-45E7-AAEA-D6F0A27E76C4}"/>
              </a:ext>
            </a:extLst>
          </p:cNvPr>
          <p:cNvGrpSpPr/>
          <p:nvPr/>
        </p:nvGrpSpPr>
        <p:grpSpPr>
          <a:xfrm>
            <a:off x="5429415" y="1562401"/>
            <a:ext cx="1567886" cy="1440776"/>
            <a:chOff x="5221977" y="3364"/>
            <a:chExt cx="1290632" cy="1290632"/>
          </a:xfrm>
          <a:solidFill>
            <a:schemeClr val="accent1">
              <a:lumMod val="20000"/>
              <a:lumOff val="80000"/>
            </a:schemeClr>
          </a:solidFill>
          <a:effectLst>
            <a:outerShdw blurRad="50800" dist="38100" dir="5400000" algn="t" rotWithShape="0">
              <a:prstClr val="black">
                <a:alpha val="40000"/>
              </a:prstClr>
            </a:outerShdw>
          </a:effectLst>
        </p:grpSpPr>
        <p:sp>
          <p:nvSpPr>
            <p:cNvPr id="32" name="Oval 31">
              <a:extLst>
                <a:ext uri="{FF2B5EF4-FFF2-40B4-BE49-F238E27FC236}">
                  <a16:creationId xmlns:a16="http://schemas.microsoft.com/office/drawing/2014/main" id="{E601F7D2-2D5B-479C-B63A-44C7A34F8BA3}"/>
                </a:ext>
              </a:extLst>
            </p:cNvPr>
            <p:cNvSpPr/>
            <p:nvPr/>
          </p:nvSpPr>
          <p:spPr>
            <a:xfrm>
              <a:off x="5221977" y="3364"/>
              <a:ext cx="1290632" cy="1290632"/>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Oval 8">
              <a:extLst>
                <a:ext uri="{FF2B5EF4-FFF2-40B4-BE49-F238E27FC236}">
                  <a16:creationId xmlns:a16="http://schemas.microsoft.com/office/drawing/2014/main" id="{EF86F705-47AC-4A2F-87FA-5A479C9A4B92}"/>
                </a:ext>
              </a:extLst>
            </p:cNvPr>
            <p:cNvSpPr txBox="1"/>
            <p:nvPr/>
          </p:nvSpPr>
          <p:spPr>
            <a:xfrm>
              <a:off x="5410986" y="192373"/>
              <a:ext cx="912614" cy="91261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488950">
                <a:lnSpc>
                  <a:spcPct val="90000"/>
                </a:lnSpc>
                <a:spcBef>
                  <a:spcPct val="0"/>
                </a:spcBef>
                <a:spcAft>
                  <a:spcPct val="35000"/>
                </a:spcAft>
              </a:pPr>
              <a:r>
                <a:rPr lang="nl-BE" sz="1400" b="1" dirty="0">
                  <a:solidFill>
                    <a:schemeClr val="bg1"/>
                  </a:solidFill>
                </a:rPr>
                <a:t>Premie-inkomen 1.075 miljoen euro</a:t>
              </a:r>
            </a:p>
          </p:txBody>
        </p:sp>
      </p:grpSp>
      <p:grpSp>
        <p:nvGrpSpPr>
          <p:cNvPr id="15" name="Group 14">
            <a:extLst>
              <a:ext uri="{FF2B5EF4-FFF2-40B4-BE49-F238E27FC236}">
                <a16:creationId xmlns:a16="http://schemas.microsoft.com/office/drawing/2014/main" id="{C43E5260-DFBC-4BA8-92E9-C7308FA843E5}"/>
              </a:ext>
            </a:extLst>
          </p:cNvPr>
          <p:cNvGrpSpPr/>
          <p:nvPr/>
        </p:nvGrpSpPr>
        <p:grpSpPr>
          <a:xfrm>
            <a:off x="7278400" y="2660793"/>
            <a:ext cx="1567889" cy="1392744"/>
            <a:chOff x="7028426" y="1809813"/>
            <a:chExt cx="1290632" cy="1290632"/>
          </a:xfrm>
          <a:solidFill>
            <a:schemeClr val="accent2">
              <a:lumMod val="60000"/>
              <a:lumOff val="40000"/>
            </a:schemeClr>
          </a:solidFill>
          <a:effectLst>
            <a:outerShdw blurRad="50800" dist="38100" dir="8100000" algn="tr" rotWithShape="0">
              <a:prstClr val="black">
                <a:alpha val="40000"/>
              </a:prstClr>
            </a:outerShdw>
          </a:effectLst>
        </p:grpSpPr>
        <p:sp>
          <p:nvSpPr>
            <p:cNvPr id="28" name="Oval 27">
              <a:extLst>
                <a:ext uri="{FF2B5EF4-FFF2-40B4-BE49-F238E27FC236}">
                  <a16:creationId xmlns:a16="http://schemas.microsoft.com/office/drawing/2014/main" id="{CA7912A0-885D-4679-B850-5E1D9D668F23}"/>
                </a:ext>
              </a:extLst>
            </p:cNvPr>
            <p:cNvSpPr/>
            <p:nvPr/>
          </p:nvSpPr>
          <p:spPr>
            <a:xfrm>
              <a:off x="7028426" y="1809813"/>
              <a:ext cx="1290632" cy="1290632"/>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Oval 12">
              <a:extLst>
                <a:ext uri="{FF2B5EF4-FFF2-40B4-BE49-F238E27FC236}">
                  <a16:creationId xmlns:a16="http://schemas.microsoft.com/office/drawing/2014/main" id="{FC3F6B0D-E106-4783-B711-D461C3430481}"/>
                </a:ext>
              </a:extLst>
            </p:cNvPr>
            <p:cNvSpPr txBox="1"/>
            <p:nvPr/>
          </p:nvSpPr>
          <p:spPr>
            <a:xfrm>
              <a:off x="7173674" y="2102946"/>
              <a:ext cx="978347" cy="7183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indent="0" algn="ctr" defTabSz="488950">
                <a:lnSpc>
                  <a:spcPct val="90000"/>
                </a:lnSpc>
                <a:spcBef>
                  <a:spcPct val="0"/>
                </a:spcBef>
                <a:spcAft>
                  <a:spcPct val="35000"/>
                </a:spcAft>
                <a:buNone/>
              </a:pPr>
              <a:r>
                <a:rPr lang="nl-BE" sz="1400" b="1" dirty="0">
                  <a:solidFill>
                    <a:schemeClr val="bg1"/>
                  </a:solidFill>
                </a:rPr>
                <a:t>Netto</a:t>
              </a:r>
              <a:br>
                <a:rPr lang="nl-BE" sz="1400" b="1" dirty="0">
                  <a:solidFill>
                    <a:schemeClr val="bg1"/>
                  </a:solidFill>
                </a:rPr>
              </a:br>
              <a:r>
                <a:rPr lang="nl-BE" sz="1400" b="1" dirty="0">
                  <a:solidFill>
                    <a:schemeClr val="bg1"/>
                  </a:solidFill>
                </a:rPr>
                <a:t>resultaat </a:t>
              </a:r>
              <a:br>
                <a:rPr lang="nl-BE" sz="1400" b="1" dirty="0">
                  <a:solidFill>
                    <a:schemeClr val="bg1"/>
                  </a:solidFill>
                </a:rPr>
              </a:br>
              <a:r>
                <a:rPr lang="nl-BE" sz="1400" b="1" dirty="0">
                  <a:solidFill>
                    <a:schemeClr val="bg1"/>
                  </a:solidFill>
                </a:rPr>
                <a:t>80,7 miljoen euro</a:t>
              </a:r>
            </a:p>
          </p:txBody>
        </p:sp>
      </p:grpSp>
      <p:grpSp>
        <p:nvGrpSpPr>
          <p:cNvPr id="17" name="Group 16">
            <a:extLst>
              <a:ext uri="{FF2B5EF4-FFF2-40B4-BE49-F238E27FC236}">
                <a16:creationId xmlns:a16="http://schemas.microsoft.com/office/drawing/2014/main" id="{A2DA0876-9A32-4557-A8A4-198DBD1A3919}"/>
              </a:ext>
            </a:extLst>
          </p:cNvPr>
          <p:cNvGrpSpPr/>
          <p:nvPr/>
        </p:nvGrpSpPr>
        <p:grpSpPr>
          <a:xfrm>
            <a:off x="4112409" y="4860810"/>
            <a:ext cx="1567886" cy="1440776"/>
            <a:chOff x="5221977" y="3616262"/>
            <a:chExt cx="1290632" cy="1290632"/>
          </a:xfrm>
          <a:effectLst>
            <a:outerShdw blurRad="50800" dist="38100" dir="8100000" algn="tr" rotWithShape="0">
              <a:prstClr val="black">
                <a:alpha val="40000"/>
              </a:prstClr>
            </a:outerShdw>
          </a:effectLst>
        </p:grpSpPr>
        <p:sp>
          <p:nvSpPr>
            <p:cNvPr id="24" name="Oval 23">
              <a:extLst>
                <a:ext uri="{FF2B5EF4-FFF2-40B4-BE49-F238E27FC236}">
                  <a16:creationId xmlns:a16="http://schemas.microsoft.com/office/drawing/2014/main" id="{6D7456F8-C859-4CCF-8D30-8F625423D9D4}"/>
                </a:ext>
              </a:extLst>
            </p:cNvPr>
            <p:cNvSpPr/>
            <p:nvPr/>
          </p:nvSpPr>
          <p:spPr>
            <a:xfrm>
              <a:off x="5221977" y="3616262"/>
              <a:ext cx="1290632" cy="1290632"/>
            </a:xfrm>
            <a:prstGeom prst="ellipse">
              <a:avLst/>
            </a:prstGeom>
            <a:solidFill>
              <a:srgbClr val="13A0D3">
                <a:alpha val="50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BE" dirty="0"/>
            </a:p>
          </p:txBody>
        </p:sp>
        <p:sp>
          <p:nvSpPr>
            <p:cNvPr id="25" name="Oval 16">
              <a:extLst>
                <a:ext uri="{FF2B5EF4-FFF2-40B4-BE49-F238E27FC236}">
                  <a16:creationId xmlns:a16="http://schemas.microsoft.com/office/drawing/2014/main" id="{2025DD09-AB17-44A0-B1CE-B5E12D5E6CB7}"/>
                </a:ext>
              </a:extLst>
            </p:cNvPr>
            <p:cNvSpPr txBox="1"/>
            <p:nvPr/>
          </p:nvSpPr>
          <p:spPr>
            <a:xfrm>
              <a:off x="5352168" y="3818778"/>
              <a:ext cx="1002498" cy="9433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488950">
                <a:lnSpc>
                  <a:spcPct val="90000"/>
                </a:lnSpc>
                <a:spcBef>
                  <a:spcPct val="0"/>
                </a:spcBef>
                <a:spcAft>
                  <a:spcPct val="35000"/>
                </a:spcAft>
              </a:pPr>
              <a:r>
                <a:rPr lang="nl-BE" sz="1400" b="1" dirty="0" err="1">
                  <a:solidFill>
                    <a:schemeClr val="bg1"/>
                  </a:solidFill>
                </a:rPr>
                <a:t>Combined</a:t>
              </a:r>
              <a:r>
                <a:rPr lang="nl-BE" sz="1400" b="1" dirty="0">
                  <a:solidFill>
                    <a:schemeClr val="bg1"/>
                  </a:solidFill>
                </a:rPr>
                <a:t> Ratio</a:t>
              </a:r>
            </a:p>
            <a:p>
              <a:pPr algn="ctr" defTabSz="488950">
                <a:lnSpc>
                  <a:spcPct val="90000"/>
                </a:lnSpc>
                <a:spcBef>
                  <a:spcPct val="0"/>
                </a:spcBef>
                <a:spcAft>
                  <a:spcPct val="35000"/>
                </a:spcAft>
              </a:pPr>
              <a:r>
                <a:rPr lang="nl-BE" sz="1400" b="1" dirty="0">
                  <a:solidFill>
                    <a:schemeClr val="bg1"/>
                  </a:solidFill>
                </a:rPr>
                <a:t>87,6%</a:t>
              </a:r>
            </a:p>
          </p:txBody>
        </p:sp>
      </p:grpSp>
      <p:grpSp>
        <p:nvGrpSpPr>
          <p:cNvPr id="19" name="Group 18">
            <a:extLst>
              <a:ext uri="{FF2B5EF4-FFF2-40B4-BE49-F238E27FC236}">
                <a16:creationId xmlns:a16="http://schemas.microsoft.com/office/drawing/2014/main" id="{2FB630E0-2D54-4470-B6D1-1BD712EFF8B7}"/>
              </a:ext>
            </a:extLst>
          </p:cNvPr>
          <p:cNvGrpSpPr/>
          <p:nvPr/>
        </p:nvGrpSpPr>
        <p:grpSpPr>
          <a:xfrm>
            <a:off x="3622968" y="2617382"/>
            <a:ext cx="1567887" cy="1440776"/>
            <a:chOff x="3415528" y="1809813"/>
            <a:chExt cx="1290632" cy="1290632"/>
          </a:xfrm>
          <a:solidFill>
            <a:srgbClr val="13A0D3"/>
          </a:solidFill>
          <a:effectLst>
            <a:outerShdw blurRad="50800" dist="38100" dir="8100000" algn="tr" rotWithShape="0">
              <a:prstClr val="black">
                <a:alpha val="40000"/>
              </a:prstClr>
            </a:outerShdw>
          </a:effectLst>
        </p:grpSpPr>
        <p:sp>
          <p:nvSpPr>
            <p:cNvPr id="20" name="Oval 19">
              <a:extLst>
                <a:ext uri="{FF2B5EF4-FFF2-40B4-BE49-F238E27FC236}">
                  <a16:creationId xmlns:a16="http://schemas.microsoft.com/office/drawing/2014/main" id="{6EC3C345-BF6C-437A-8E95-B716EC8F0C2A}"/>
                </a:ext>
              </a:extLst>
            </p:cNvPr>
            <p:cNvSpPr/>
            <p:nvPr/>
          </p:nvSpPr>
          <p:spPr>
            <a:xfrm>
              <a:off x="3415528" y="1809813"/>
              <a:ext cx="1290632" cy="1290632"/>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Oval 20">
              <a:extLst>
                <a:ext uri="{FF2B5EF4-FFF2-40B4-BE49-F238E27FC236}">
                  <a16:creationId xmlns:a16="http://schemas.microsoft.com/office/drawing/2014/main" id="{996CDA24-7DB0-44AB-9AB7-47EAA2A6212A}"/>
                </a:ext>
              </a:extLst>
            </p:cNvPr>
            <p:cNvSpPr txBox="1"/>
            <p:nvPr/>
          </p:nvSpPr>
          <p:spPr>
            <a:xfrm>
              <a:off x="3595784" y="2055862"/>
              <a:ext cx="932888" cy="8482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indent="0" algn="ctr" defTabSz="488950">
                <a:lnSpc>
                  <a:spcPct val="90000"/>
                </a:lnSpc>
                <a:spcBef>
                  <a:spcPct val="0"/>
                </a:spcBef>
                <a:spcAft>
                  <a:spcPct val="35000"/>
                </a:spcAft>
                <a:buNone/>
              </a:pPr>
              <a:r>
                <a:rPr lang="nl-BE" sz="1400" b="1" dirty="0">
                  <a:solidFill>
                    <a:schemeClr val="bg1"/>
                  </a:solidFill>
                </a:rPr>
                <a:t>Operationeel resultaat 87,7 miljoen euro</a:t>
              </a:r>
            </a:p>
          </p:txBody>
        </p:sp>
      </p:grpSp>
      <p:grpSp>
        <p:nvGrpSpPr>
          <p:cNvPr id="38" name="Group 37">
            <a:extLst>
              <a:ext uri="{FF2B5EF4-FFF2-40B4-BE49-F238E27FC236}">
                <a16:creationId xmlns:a16="http://schemas.microsoft.com/office/drawing/2014/main" id="{7FF3CC34-5186-4FD9-8AFC-0965BC15E835}"/>
              </a:ext>
            </a:extLst>
          </p:cNvPr>
          <p:cNvGrpSpPr/>
          <p:nvPr/>
        </p:nvGrpSpPr>
        <p:grpSpPr>
          <a:xfrm>
            <a:off x="6833541" y="4855453"/>
            <a:ext cx="1567886" cy="1440776"/>
            <a:chOff x="7028426" y="1809813"/>
            <a:chExt cx="1290632" cy="1290632"/>
          </a:xfrm>
          <a:solidFill>
            <a:srgbClr val="0070C0"/>
          </a:solidFill>
        </p:grpSpPr>
        <p:sp>
          <p:nvSpPr>
            <p:cNvPr id="39" name="Oval 38">
              <a:extLst>
                <a:ext uri="{FF2B5EF4-FFF2-40B4-BE49-F238E27FC236}">
                  <a16:creationId xmlns:a16="http://schemas.microsoft.com/office/drawing/2014/main" id="{849A0575-7A4C-4DD5-B6F3-75331ACCFA66}"/>
                </a:ext>
              </a:extLst>
            </p:cNvPr>
            <p:cNvSpPr/>
            <p:nvPr/>
          </p:nvSpPr>
          <p:spPr>
            <a:xfrm>
              <a:off x="7028426" y="1809813"/>
              <a:ext cx="1290632" cy="1290632"/>
            </a:xfrm>
            <a:prstGeom prst="ellipse">
              <a:avLst/>
            </a:prstGeom>
            <a:grpFill/>
            <a:effectLst>
              <a:outerShdw blurRad="50800" dist="38100" dir="8100000" algn="tr"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0" name="Oval 12">
              <a:extLst>
                <a:ext uri="{FF2B5EF4-FFF2-40B4-BE49-F238E27FC236}">
                  <a16:creationId xmlns:a16="http://schemas.microsoft.com/office/drawing/2014/main" id="{ECD41D9B-3E6A-4824-A683-EC03EC1FE48B}"/>
                </a:ext>
              </a:extLst>
            </p:cNvPr>
            <p:cNvSpPr txBox="1"/>
            <p:nvPr/>
          </p:nvSpPr>
          <p:spPr>
            <a:xfrm>
              <a:off x="7191174" y="2111623"/>
              <a:ext cx="925067" cy="74826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BE" sz="1400" b="1" kern="1200" dirty="0">
                  <a:solidFill>
                    <a:schemeClr val="bg1"/>
                  </a:solidFill>
                </a:rPr>
                <a:t>New </a:t>
              </a:r>
            </a:p>
            <a:p>
              <a:pPr marL="0" lvl="0" indent="0" algn="ctr" defTabSz="488950">
                <a:lnSpc>
                  <a:spcPct val="90000"/>
                </a:lnSpc>
                <a:spcBef>
                  <a:spcPct val="0"/>
                </a:spcBef>
                <a:spcAft>
                  <a:spcPct val="35000"/>
                </a:spcAft>
                <a:buNone/>
              </a:pPr>
              <a:r>
                <a:rPr lang="nl-BE" sz="1400" b="1" kern="1200" dirty="0">
                  <a:solidFill>
                    <a:schemeClr val="bg1"/>
                  </a:solidFill>
                </a:rPr>
                <a:t>Business Marge</a:t>
              </a:r>
            </a:p>
            <a:p>
              <a:pPr marL="0" lvl="0" indent="0" algn="ctr" defTabSz="488950">
                <a:lnSpc>
                  <a:spcPct val="90000"/>
                </a:lnSpc>
                <a:spcBef>
                  <a:spcPct val="0"/>
                </a:spcBef>
                <a:spcAft>
                  <a:spcPct val="35000"/>
                </a:spcAft>
                <a:buNone/>
              </a:pPr>
              <a:r>
                <a:rPr lang="nl-BE" sz="1400" b="1" dirty="0">
                  <a:solidFill>
                    <a:schemeClr val="bg1"/>
                  </a:solidFill>
                </a:rPr>
                <a:t>2,8%</a:t>
              </a:r>
              <a:endParaRPr lang="nl-BE" sz="1400" b="1" kern="1200" dirty="0">
                <a:solidFill>
                  <a:schemeClr val="bg1"/>
                </a:solidFill>
              </a:endParaRPr>
            </a:p>
            <a:p>
              <a:pPr marL="0" lvl="0" indent="0" algn="ctr" defTabSz="488950">
                <a:lnSpc>
                  <a:spcPct val="90000"/>
                </a:lnSpc>
                <a:spcBef>
                  <a:spcPct val="0"/>
                </a:spcBef>
                <a:spcAft>
                  <a:spcPct val="35000"/>
                </a:spcAft>
                <a:buNone/>
              </a:pPr>
              <a:endParaRPr lang="nl-BE" sz="1100" kern="1200" dirty="0">
                <a:solidFill>
                  <a:schemeClr val="bg1"/>
                </a:solidFill>
              </a:endParaRPr>
            </a:p>
          </p:txBody>
        </p:sp>
      </p:grpSp>
      <p:sp>
        <p:nvSpPr>
          <p:cNvPr id="41" name="TextBox 40">
            <a:extLst>
              <a:ext uri="{FF2B5EF4-FFF2-40B4-BE49-F238E27FC236}">
                <a16:creationId xmlns:a16="http://schemas.microsoft.com/office/drawing/2014/main" id="{47A415C5-4D04-4E5B-8C12-F02171A15033}"/>
              </a:ext>
            </a:extLst>
          </p:cNvPr>
          <p:cNvSpPr txBox="1"/>
          <p:nvPr/>
        </p:nvSpPr>
        <p:spPr>
          <a:xfrm>
            <a:off x="-1094442" y="1116391"/>
            <a:ext cx="8556557" cy="707886"/>
          </a:xfrm>
          <a:prstGeom prst="rect">
            <a:avLst/>
          </a:prstGeom>
          <a:noFill/>
        </p:spPr>
        <p:txBody>
          <a:bodyPr wrap="square">
            <a:spAutoFit/>
          </a:bodyPr>
          <a:lstStyle/>
          <a:p>
            <a:pPr algn="ctr">
              <a:spcAft>
                <a:spcPts val="800"/>
              </a:spcAft>
            </a:pPr>
            <a:r>
              <a:rPr lang="nl-BE" sz="2000" b="1" dirty="0">
                <a:solidFill>
                  <a:srgbClr val="13A0D3"/>
                </a:solidFill>
                <a:latin typeface="+mj-lt"/>
                <a:cs typeface="Kokila" panose="01010601010101010101" pitchFamily="2"/>
              </a:rPr>
              <a:t>Sterk operationeel resultaat Allianz Benelux </a:t>
            </a:r>
            <a:br>
              <a:rPr lang="nl-BE" sz="2000" b="1" dirty="0">
                <a:solidFill>
                  <a:srgbClr val="13A0D3"/>
                </a:solidFill>
                <a:latin typeface="+mj-lt"/>
                <a:cs typeface="Kokila" panose="01010601010101010101" pitchFamily="2"/>
              </a:rPr>
            </a:br>
            <a:r>
              <a:rPr lang="nl-BE" sz="2000" b="1" dirty="0">
                <a:solidFill>
                  <a:srgbClr val="13A0D3"/>
                </a:solidFill>
                <a:latin typeface="+mj-lt"/>
                <a:cs typeface="Kokila" panose="01010601010101010101" pitchFamily="2"/>
              </a:rPr>
              <a:t>in eerste kwartaal 2022: 87,7 miljoen euro</a:t>
            </a:r>
          </a:p>
        </p:txBody>
      </p:sp>
      <p:sp>
        <p:nvSpPr>
          <p:cNvPr id="5" name="Arrow: Down 4">
            <a:extLst>
              <a:ext uri="{FF2B5EF4-FFF2-40B4-BE49-F238E27FC236}">
                <a16:creationId xmlns:a16="http://schemas.microsoft.com/office/drawing/2014/main" id="{CEBBAC3C-19E9-45C5-9F59-CDCA14D21CCA}"/>
              </a:ext>
            </a:extLst>
          </p:cNvPr>
          <p:cNvSpPr/>
          <p:nvPr/>
        </p:nvSpPr>
        <p:spPr>
          <a:xfrm rot="18758830">
            <a:off x="6768851" y="4603953"/>
            <a:ext cx="425303" cy="444466"/>
          </a:xfrm>
          <a:prstGeom prst="downArrow">
            <a:avLst/>
          </a:prstGeom>
          <a:solidFill>
            <a:srgbClr val="122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2" name="Arrow: Down 41">
            <a:extLst>
              <a:ext uri="{FF2B5EF4-FFF2-40B4-BE49-F238E27FC236}">
                <a16:creationId xmlns:a16="http://schemas.microsoft.com/office/drawing/2014/main" id="{18F18EEC-F5FA-4609-898E-B19E2CA6FC0C}"/>
              </a:ext>
            </a:extLst>
          </p:cNvPr>
          <p:cNvSpPr/>
          <p:nvPr/>
        </p:nvSpPr>
        <p:spPr>
          <a:xfrm rot="14487227">
            <a:off x="6952627" y="3573341"/>
            <a:ext cx="425303" cy="444466"/>
          </a:xfrm>
          <a:prstGeom prst="downArrow">
            <a:avLst/>
          </a:prstGeom>
          <a:solidFill>
            <a:srgbClr val="122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3" name="Arrow: Down 42">
            <a:extLst>
              <a:ext uri="{FF2B5EF4-FFF2-40B4-BE49-F238E27FC236}">
                <a16:creationId xmlns:a16="http://schemas.microsoft.com/office/drawing/2014/main" id="{481061B6-FF7C-45C4-AE27-C5798F9CE46B}"/>
              </a:ext>
            </a:extLst>
          </p:cNvPr>
          <p:cNvSpPr/>
          <p:nvPr/>
        </p:nvSpPr>
        <p:spPr>
          <a:xfrm rot="10800000">
            <a:off x="6000388" y="3021316"/>
            <a:ext cx="425303" cy="444466"/>
          </a:xfrm>
          <a:prstGeom prst="downArrow">
            <a:avLst/>
          </a:prstGeom>
          <a:solidFill>
            <a:srgbClr val="122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4" name="Arrow: Down 43">
            <a:extLst>
              <a:ext uri="{FF2B5EF4-FFF2-40B4-BE49-F238E27FC236}">
                <a16:creationId xmlns:a16="http://schemas.microsoft.com/office/drawing/2014/main" id="{F497B218-2C1D-44D4-B661-E01AA03DFFB6}"/>
              </a:ext>
            </a:extLst>
          </p:cNvPr>
          <p:cNvSpPr/>
          <p:nvPr/>
        </p:nvSpPr>
        <p:spPr>
          <a:xfrm rot="7375839">
            <a:off x="5160088" y="3463781"/>
            <a:ext cx="425303" cy="444466"/>
          </a:xfrm>
          <a:prstGeom prst="downArrow">
            <a:avLst/>
          </a:prstGeom>
          <a:solidFill>
            <a:srgbClr val="122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5" name="Arrow: Down 44">
            <a:extLst>
              <a:ext uri="{FF2B5EF4-FFF2-40B4-BE49-F238E27FC236}">
                <a16:creationId xmlns:a16="http://schemas.microsoft.com/office/drawing/2014/main" id="{91EB572E-3215-485E-8014-D2DD66666A7F}"/>
              </a:ext>
            </a:extLst>
          </p:cNvPr>
          <p:cNvSpPr/>
          <p:nvPr/>
        </p:nvSpPr>
        <p:spPr>
          <a:xfrm rot="2511700">
            <a:off x="5320533" y="4656853"/>
            <a:ext cx="425303" cy="444466"/>
          </a:xfrm>
          <a:prstGeom prst="downArrow">
            <a:avLst/>
          </a:prstGeom>
          <a:solidFill>
            <a:srgbClr val="122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7" name="Group 6">
            <a:extLst>
              <a:ext uri="{FF2B5EF4-FFF2-40B4-BE49-F238E27FC236}">
                <a16:creationId xmlns:a16="http://schemas.microsoft.com/office/drawing/2014/main" id="{2E497A59-5EFA-4389-B0F2-D286D28052CF}"/>
              </a:ext>
            </a:extLst>
          </p:cNvPr>
          <p:cNvGrpSpPr/>
          <p:nvPr/>
        </p:nvGrpSpPr>
        <p:grpSpPr>
          <a:xfrm>
            <a:off x="9764187" y="285303"/>
            <a:ext cx="602623" cy="1158949"/>
            <a:chOff x="7895405" y="1477307"/>
            <a:chExt cx="1997091" cy="4184145"/>
          </a:xfrm>
        </p:grpSpPr>
        <p:pic>
          <p:nvPicPr>
            <p:cNvPr id="46" name="Picture 45">
              <a:extLst>
                <a:ext uri="{FF2B5EF4-FFF2-40B4-BE49-F238E27FC236}">
                  <a16:creationId xmlns:a16="http://schemas.microsoft.com/office/drawing/2014/main" id="{E10ABA89-C735-4F8E-AACC-ABEA1AFEEF79}"/>
                </a:ext>
              </a:extLst>
            </p:cNvPr>
            <p:cNvPicPr>
              <a:picLocks noChangeAspect="1"/>
            </p:cNvPicPr>
            <p:nvPr/>
          </p:nvPicPr>
          <p:blipFill>
            <a:blip r:embed="rId2"/>
            <a:stretch>
              <a:fillRect/>
            </a:stretch>
          </p:blipFill>
          <p:spPr>
            <a:xfrm>
              <a:off x="7908815" y="2927994"/>
              <a:ext cx="1983681" cy="1281411"/>
            </a:xfrm>
            <a:prstGeom prst="rect">
              <a:avLst/>
            </a:prstGeom>
            <a:ln>
              <a:noFill/>
            </a:ln>
            <a:effectLst>
              <a:outerShdw blurRad="292100" dist="139700" dir="2700000" algn="tl" rotWithShape="0">
                <a:srgbClr val="333333">
                  <a:alpha val="65000"/>
                </a:srgbClr>
              </a:outerShdw>
            </a:effectLst>
          </p:spPr>
        </p:pic>
        <p:pic>
          <p:nvPicPr>
            <p:cNvPr id="47" name="Picture 46">
              <a:extLst>
                <a:ext uri="{FF2B5EF4-FFF2-40B4-BE49-F238E27FC236}">
                  <a16:creationId xmlns:a16="http://schemas.microsoft.com/office/drawing/2014/main" id="{CEC3EB85-C3F0-4539-9454-C030DD685B88}"/>
                </a:ext>
              </a:extLst>
            </p:cNvPr>
            <p:cNvPicPr>
              <a:picLocks noChangeAspect="1"/>
            </p:cNvPicPr>
            <p:nvPr/>
          </p:nvPicPr>
          <p:blipFill>
            <a:blip r:embed="rId3"/>
            <a:stretch>
              <a:fillRect/>
            </a:stretch>
          </p:blipFill>
          <p:spPr>
            <a:xfrm>
              <a:off x="7895405" y="1477307"/>
              <a:ext cx="1983681" cy="1281411"/>
            </a:xfrm>
            <a:prstGeom prst="rect">
              <a:avLst/>
            </a:prstGeom>
            <a:ln>
              <a:noFill/>
            </a:ln>
            <a:effectLst>
              <a:outerShdw blurRad="292100" dist="139700" dir="2700000" algn="tl" rotWithShape="0">
                <a:srgbClr val="333333">
                  <a:alpha val="65000"/>
                </a:srgbClr>
              </a:outerShdw>
            </a:effectLst>
          </p:spPr>
        </p:pic>
        <p:pic>
          <p:nvPicPr>
            <p:cNvPr id="48" name="Picture 47">
              <a:extLst>
                <a:ext uri="{FF2B5EF4-FFF2-40B4-BE49-F238E27FC236}">
                  <a16:creationId xmlns:a16="http://schemas.microsoft.com/office/drawing/2014/main" id="{CC98B1BD-37F6-4500-B962-48968E6D1792}"/>
                </a:ext>
              </a:extLst>
            </p:cNvPr>
            <p:cNvPicPr>
              <a:picLocks noChangeAspect="1"/>
            </p:cNvPicPr>
            <p:nvPr/>
          </p:nvPicPr>
          <p:blipFill>
            <a:blip r:embed="rId4"/>
            <a:stretch>
              <a:fillRect/>
            </a:stretch>
          </p:blipFill>
          <p:spPr>
            <a:xfrm>
              <a:off x="7908815" y="4380041"/>
              <a:ext cx="1983681" cy="1281411"/>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9336139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47C90F8-46BD-410A-9E6E-3D29C35CB32F}"/>
              </a:ext>
            </a:extLst>
          </p:cNvPr>
          <p:cNvSpPr>
            <a:spLocks noGrp="1"/>
          </p:cNvSpPr>
          <p:nvPr>
            <p:ph type="dt" sz="half" idx="18"/>
          </p:nvPr>
        </p:nvSpPr>
        <p:spPr/>
        <p:txBody>
          <a:bodyPr/>
          <a:lstStyle/>
          <a:p>
            <a:pPr marL="0" marR="0" lvl="0" indent="0" algn="l" defTabSz="914309" rtl="0" eaLnBrk="1" fontAlgn="auto" latinLnBrk="0" hangingPunct="1">
              <a:lnSpc>
                <a:spcPct val="100000"/>
              </a:lnSpc>
              <a:spcBef>
                <a:spcPts val="0"/>
              </a:spcBef>
              <a:spcAft>
                <a:spcPts val="0"/>
              </a:spcAft>
              <a:buClr>
                <a:srgbClr val="003781"/>
              </a:buClr>
              <a:buSzTx/>
              <a:buFontTx/>
              <a:buNone/>
              <a:tabLst/>
              <a:defRPr/>
            </a:pPr>
            <a:fld id="{4BE8631F-4D71-4734-843D-227039A6FB02}" type="datetime5">
              <a:rPr kumimoji="0" lang="nl-NL" sz="800" b="0" i="0" u="none" strike="noStrike" kern="1200" cap="none" spc="0" normalizeH="0" baseline="0" noProof="0" smtClean="0">
                <a:ln>
                  <a:noFill/>
                </a:ln>
                <a:solidFill>
                  <a:srgbClr val="EDEDED">
                    <a:lumMod val="50000"/>
                  </a:srgbClr>
                </a:solidFill>
                <a:effectLst/>
                <a:uLnTx/>
                <a:uFillTx/>
                <a:latin typeface="Arial"/>
                <a:ea typeface="+mn-ea"/>
                <a:cs typeface="+mn-cs"/>
              </a:rPr>
              <a:pPr marL="0" marR="0" lvl="0" indent="0" algn="l" defTabSz="914309" rtl="0" eaLnBrk="1" fontAlgn="auto" latinLnBrk="0" hangingPunct="1">
                <a:lnSpc>
                  <a:spcPct val="100000"/>
                </a:lnSpc>
                <a:spcBef>
                  <a:spcPts val="0"/>
                </a:spcBef>
                <a:spcAft>
                  <a:spcPts val="0"/>
                </a:spcAft>
                <a:buClr>
                  <a:srgbClr val="003781"/>
                </a:buClr>
                <a:buSzTx/>
                <a:buFontTx/>
                <a:buNone/>
                <a:tabLst/>
                <a:defRPr/>
              </a:pPr>
              <a:t>23-mei-22</a:t>
            </a:fld>
            <a:endParaRPr kumimoji="0" lang="nl-NL" sz="800" b="0" i="0" u="none" strike="noStrike" kern="1200" cap="none" spc="0" normalizeH="0" baseline="0" noProof="0">
              <a:ln>
                <a:noFill/>
              </a:ln>
              <a:solidFill>
                <a:srgbClr val="EDEDED">
                  <a:lumMod val="50000"/>
                </a:srgbClr>
              </a:solidFill>
              <a:effectLst/>
              <a:uLnTx/>
              <a:uFillTx/>
              <a:latin typeface="Arial"/>
              <a:ea typeface="+mn-ea"/>
              <a:cs typeface="+mn-cs"/>
            </a:endParaRPr>
          </a:p>
        </p:txBody>
      </p:sp>
      <p:graphicFrame>
        <p:nvGraphicFramePr>
          <p:cNvPr id="7" name="Tabel 6">
            <a:extLst>
              <a:ext uri="{FF2B5EF4-FFF2-40B4-BE49-F238E27FC236}">
                <a16:creationId xmlns:a16="http://schemas.microsoft.com/office/drawing/2014/main" id="{E48C3554-3179-4FCB-B4DB-C8D4473D67B4}"/>
              </a:ext>
            </a:extLst>
          </p:cNvPr>
          <p:cNvGraphicFramePr>
            <a:graphicFrameLocks noGrp="1"/>
          </p:cNvGraphicFramePr>
          <p:nvPr>
            <p:extLst>
              <p:ext uri="{D42A27DB-BD31-4B8C-83A1-F6EECF244321}">
                <p14:modId xmlns:p14="http://schemas.microsoft.com/office/powerpoint/2010/main" val="2902993333"/>
              </p:ext>
            </p:extLst>
          </p:nvPr>
        </p:nvGraphicFramePr>
        <p:xfrm>
          <a:off x="610603" y="1508941"/>
          <a:ext cx="10552697" cy="3487736"/>
        </p:xfrm>
        <a:graphic>
          <a:graphicData uri="http://schemas.openxmlformats.org/drawingml/2006/table">
            <a:tbl>
              <a:tblPr/>
              <a:tblGrid>
                <a:gridCol w="3287629">
                  <a:extLst>
                    <a:ext uri="{9D8B030D-6E8A-4147-A177-3AD203B41FA5}">
                      <a16:colId xmlns:a16="http://schemas.microsoft.com/office/drawing/2014/main" val="20000"/>
                    </a:ext>
                  </a:extLst>
                </a:gridCol>
                <a:gridCol w="3632534">
                  <a:extLst>
                    <a:ext uri="{9D8B030D-6E8A-4147-A177-3AD203B41FA5}">
                      <a16:colId xmlns:a16="http://schemas.microsoft.com/office/drawing/2014/main" val="20001"/>
                    </a:ext>
                  </a:extLst>
                </a:gridCol>
                <a:gridCol w="3632534">
                  <a:extLst>
                    <a:ext uri="{9D8B030D-6E8A-4147-A177-3AD203B41FA5}">
                      <a16:colId xmlns:a16="http://schemas.microsoft.com/office/drawing/2014/main" val="20002"/>
                    </a:ext>
                  </a:extLst>
                </a:gridCol>
              </a:tblGrid>
              <a:tr h="435967">
                <a:tc>
                  <a:txBody>
                    <a:bodyPr/>
                    <a:lstStyle/>
                    <a:p>
                      <a:pPr marL="0" marR="0" lvl="0" indent="0" algn="l" defTabSz="914400" rtl="0" eaLnBrk="1" fontAlgn="base" latinLnBrk="0" hangingPunct="1">
                        <a:lnSpc>
                          <a:spcPct val="100000"/>
                        </a:lnSpc>
                        <a:spcBef>
                          <a:spcPct val="0"/>
                        </a:spcBef>
                        <a:spcAft>
                          <a:spcPct val="30000"/>
                        </a:spcAft>
                        <a:buClrTx/>
                        <a:buSzTx/>
                        <a:buFontTx/>
                        <a:buNone/>
                        <a:tabLst/>
                      </a:pPr>
                      <a:endParaRPr kumimoji="0" lang="fr-BE" sz="1800" b="0" i="0" u="none" strike="noStrike" cap="none" normalizeH="0" baseline="0" dirty="0">
                        <a:ln>
                          <a:noFill/>
                        </a:ln>
                        <a:solidFill>
                          <a:schemeClr val="bg1"/>
                        </a:solidFill>
                        <a:effectLst/>
                        <a:latin typeface="Arial" charset="0"/>
                      </a:endParaRPr>
                    </a:p>
                  </a:txBody>
                  <a:tcPr marL="72000" marR="72000" marT="72000" marB="72000" anchor="ctr" horzOverflow="overflow">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30000"/>
                        </a:spcAft>
                        <a:buClrTx/>
                        <a:buSzTx/>
                        <a:buFontTx/>
                        <a:buNone/>
                        <a:tabLst/>
                      </a:pPr>
                      <a:r>
                        <a:rPr kumimoji="0" lang="fr-BE" sz="1400" b="1" i="0" u="none" strike="noStrike" cap="none" normalizeH="0" baseline="0" dirty="0">
                          <a:ln>
                            <a:noFill/>
                          </a:ln>
                          <a:solidFill>
                            <a:schemeClr val="accent1"/>
                          </a:solidFill>
                          <a:effectLst/>
                          <a:latin typeface="Arial" charset="0"/>
                        </a:rPr>
                        <a:t>Beurskapitalisatie</a:t>
                      </a:r>
                      <a:r>
                        <a:rPr kumimoji="0" lang="fr-BE" sz="1400" b="1" i="0" u="none" strike="noStrike" cap="none" normalizeH="0" baseline="30000" dirty="0">
                          <a:ln>
                            <a:noFill/>
                          </a:ln>
                          <a:solidFill>
                            <a:schemeClr val="accent1"/>
                          </a:solidFill>
                          <a:effectLst/>
                          <a:latin typeface="Arial" charset="0"/>
                        </a:rPr>
                        <a:t>1</a:t>
                      </a:r>
                      <a:endParaRPr kumimoji="0" lang="fr-BE" sz="1400" b="1" i="0" u="none" strike="noStrike" cap="none" normalizeH="0" baseline="0" dirty="0">
                        <a:ln>
                          <a:noFill/>
                        </a:ln>
                        <a:solidFill>
                          <a:schemeClr val="accent1"/>
                        </a:solidFill>
                        <a:effectLst/>
                        <a:latin typeface="Arial" charset="0"/>
                      </a:endParaRPr>
                    </a:p>
                  </a:txBody>
                  <a:tcPr marL="72000" marR="7200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30000"/>
                        </a:spcAft>
                        <a:buClrTx/>
                        <a:buSzTx/>
                        <a:buFontTx/>
                        <a:buNone/>
                        <a:tabLst/>
                        <a:defRPr/>
                      </a:pPr>
                      <a:r>
                        <a:rPr kumimoji="0" lang="fr-BE" sz="1400" b="1" i="0" u="none" strike="noStrike" cap="none" normalizeH="0" baseline="0" dirty="0">
                          <a:ln>
                            <a:noFill/>
                          </a:ln>
                          <a:solidFill>
                            <a:schemeClr val="accent1"/>
                          </a:solidFill>
                          <a:effectLst/>
                          <a:latin typeface="Arial" charset="0"/>
                        </a:rPr>
                        <a:t>Standard &amp; Poor’s rating</a:t>
                      </a:r>
                    </a:p>
                  </a:txBody>
                  <a:tcPr marL="72000" marR="72000" marT="72000" marB="72000" anchor="ctr" horzOverflow="overflow">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5967">
                <a:tc>
                  <a:txBody>
                    <a:bodyPr/>
                    <a:lstStyle/>
                    <a:p>
                      <a:pPr marL="0" marR="0" lvl="0" indent="0" algn="l" defTabSz="914400" rtl="0" eaLnBrk="1" fontAlgn="base" latinLnBrk="0" hangingPunct="1">
                        <a:lnSpc>
                          <a:spcPct val="100000"/>
                        </a:lnSpc>
                        <a:spcBef>
                          <a:spcPct val="0"/>
                        </a:spcBef>
                        <a:spcAft>
                          <a:spcPct val="30000"/>
                        </a:spcAft>
                        <a:buClrTx/>
                        <a:buSzTx/>
                        <a:buFontTx/>
                        <a:buNone/>
                        <a:tabLst/>
                      </a:pPr>
                      <a:r>
                        <a:rPr kumimoji="0" lang="fr-BE" sz="1600" b="0" i="0" u="none" strike="noStrike" cap="none" normalizeH="0" baseline="0" dirty="0">
                          <a:ln>
                            <a:noFill/>
                          </a:ln>
                          <a:solidFill>
                            <a:schemeClr val="bg1"/>
                          </a:solidFill>
                          <a:effectLst/>
                          <a:latin typeface="Arial" charset="0"/>
                        </a:rPr>
                        <a:t>Allianz</a:t>
                      </a:r>
                      <a:endParaRPr kumimoji="0" lang="fr-BE" sz="1600" b="0" i="0" u="none" strike="noStrike" cap="none" normalizeH="0" baseline="30000" dirty="0">
                        <a:ln>
                          <a:noFill/>
                        </a:ln>
                        <a:solidFill>
                          <a:schemeClr val="bg1"/>
                        </a:solidFill>
                        <a:effectLst/>
                        <a:latin typeface="Arial" charset="0"/>
                      </a:endParaRPr>
                    </a:p>
                  </a:txBody>
                  <a:tcPr marL="72000" marR="72000" marT="72000" marB="72000" anchor="ctr" horzOverflow="overflow">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c>
                  <a:txBody>
                    <a:bodyPr/>
                    <a:lstStyle/>
                    <a:p>
                      <a:pPr algn="ctr" fontAlgn="b"/>
                      <a:r>
                        <a:rPr lang="en-US" sz="1600" b="0" i="0" u="none" strike="noStrike" dirty="0">
                          <a:solidFill>
                            <a:schemeClr val="bg1"/>
                          </a:solidFill>
                          <a:effectLst/>
                          <a:latin typeface="+mn-lt"/>
                        </a:rPr>
                        <a:t>84,8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c>
                  <a:txBody>
                    <a:bodyPr/>
                    <a:lstStyle/>
                    <a:p>
                      <a:pPr algn="ctr" fontAlgn="b"/>
                      <a:r>
                        <a:rPr lang="fr-FR" sz="1600" b="0" i="0" u="none" strike="noStrike" dirty="0">
                          <a:solidFill>
                            <a:schemeClr val="bg1"/>
                          </a:solidFill>
                          <a:effectLst/>
                          <a:latin typeface="+mn-lt"/>
                        </a:rPr>
                        <a:t>AA</a:t>
                      </a:r>
                    </a:p>
                  </a:txBody>
                  <a:tcPr marL="72000" marR="72000" marT="72000" marB="72000"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5967">
                <a:tc>
                  <a:txBody>
                    <a:bodyPr/>
                    <a:lstStyle/>
                    <a:p>
                      <a:pPr marL="0" marR="0" lvl="0" indent="0" algn="l" defTabSz="914400" rtl="0" eaLnBrk="1" fontAlgn="base" latinLnBrk="0" hangingPunct="1">
                        <a:lnSpc>
                          <a:spcPct val="100000"/>
                        </a:lnSpc>
                        <a:spcBef>
                          <a:spcPct val="0"/>
                        </a:spcBef>
                        <a:spcAft>
                          <a:spcPct val="30000"/>
                        </a:spcAft>
                        <a:buClrTx/>
                        <a:buSzTx/>
                        <a:buFontTx/>
                        <a:buNone/>
                        <a:tabLst/>
                      </a:pPr>
                      <a:r>
                        <a:rPr kumimoji="0" lang="fr-BE" sz="1600" b="0" i="0" u="none" strike="noStrike" cap="none" normalizeH="0" baseline="0" dirty="0">
                          <a:ln>
                            <a:noFill/>
                          </a:ln>
                          <a:solidFill>
                            <a:schemeClr val="bg1"/>
                          </a:solidFill>
                          <a:effectLst/>
                          <a:latin typeface="Arial" charset="0"/>
                        </a:rPr>
                        <a:t>Axa </a:t>
                      </a:r>
                      <a:endParaRPr kumimoji="0" lang="fr-BE" sz="1000" b="0" i="0" u="none" strike="noStrike" cap="none" normalizeH="0" baseline="0" dirty="0">
                        <a:ln>
                          <a:noFill/>
                        </a:ln>
                        <a:solidFill>
                          <a:schemeClr val="bg1"/>
                        </a:solidFill>
                        <a:effectLst/>
                        <a:latin typeface="Arial" charset="0"/>
                      </a:endParaRPr>
                    </a:p>
                  </a:txBody>
                  <a:tcPr marL="72000" marR="72000" marT="72000" marB="72000" anchor="ctr" horzOverflow="overflow">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c>
                  <a:txBody>
                    <a:bodyPr/>
                    <a:lstStyle/>
                    <a:p>
                      <a:pPr algn="ctr" fontAlgn="b"/>
                      <a:r>
                        <a:rPr lang="en-US" sz="1600" b="0" i="0" u="none" strike="noStrike" dirty="0">
                          <a:solidFill>
                            <a:schemeClr val="bg1"/>
                          </a:solidFill>
                          <a:effectLst/>
                          <a:latin typeface="+mn-lt"/>
                        </a:rPr>
                        <a:t>63,3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c>
                  <a:txBody>
                    <a:bodyPr/>
                    <a:lstStyle/>
                    <a:p>
                      <a:pPr algn="ctr" fontAlgn="b"/>
                      <a:r>
                        <a:rPr lang="fr-FR" sz="1600" b="0" i="0" u="none" strike="noStrike" dirty="0">
                          <a:solidFill>
                            <a:schemeClr val="bg1"/>
                          </a:solidFill>
                          <a:effectLst/>
                          <a:latin typeface="+mn-lt"/>
                        </a:rPr>
                        <a:t> AA-</a:t>
                      </a:r>
                      <a:r>
                        <a:rPr kumimoji="0" lang="fr-FR" sz="1400" b="0" i="0" u="none" strike="noStrike" kern="1200" cap="none" spc="0" normalizeH="0" baseline="52000" dirty="0">
                          <a:ln>
                            <a:noFill/>
                          </a:ln>
                          <a:solidFill>
                            <a:schemeClr val="bg1"/>
                          </a:solidFill>
                          <a:effectLst/>
                          <a:uLnTx/>
                          <a:uFillTx/>
                          <a:latin typeface="Arial" pitchFamily="34" charset="0"/>
                          <a:ea typeface="+mn-ea"/>
                          <a:cs typeface="Arial" charset="0"/>
                        </a:rPr>
                        <a:t>(2)</a:t>
                      </a:r>
                      <a:endParaRPr lang="fr-FR" sz="1600" b="0" i="0" u="none" strike="noStrike" dirty="0">
                        <a:solidFill>
                          <a:schemeClr val="bg1"/>
                        </a:solidFill>
                        <a:effectLst/>
                        <a:latin typeface="+mn-lt"/>
                      </a:endParaRPr>
                    </a:p>
                  </a:txBody>
                  <a:tcPr marL="72000" marR="72000" marT="72000" marB="72000"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5967">
                <a:tc>
                  <a:txBody>
                    <a:bodyPr/>
                    <a:lstStyle/>
                    <a:p>
                      <a:pPr marL="0" marR="0" lvl="0" indent="0" algn="l" defTabSz="914400" rtl="0" eaLnBrk="1" fontAlgn="base" latinLnBrk="0" hangingPunct="1">
                        <a:lnSpc>
                          <a:spcPct val="100000"/>
                        </a:lnSpc>
                        <a:spcBef>
                          <a:spcPct val="0"/>
                        </a:spcBef>
                        <a:spcAft>
                          <a:spcPct val="30000"/>
                        </a:spcAft>
                        <a:buClrTx/>
                        <a:buSzTx/>
                        <a:buFontTx/>
                        <a:buNone/>
                        <a:tabLst/>
                      </a:pPr>
                      <a:r>
                        <a:rPr kumimoji="0" lang="fr-BE" sz="1600" b="0" i="0" u="none" strike="noStrike" cap="none" normalizeH="0" baseline="0" dirty="0">
                          <a:ln>
                            <a:noFill/>
                          </a:ln>
                          <a:solidFill>
                            <a:schemeClr val="bg1"/>
                          </a:solidFill>
                          <a:effectLst/>
                          <a:latin typeface="Arial" charset="0"/>
                        </a:rPr>
                        <a:t>Generali </a:t>
                      </a:r>
                    </a:p>
                  </a:txBody>
                  <a:tcPr marL="72000" marR="72000" marT="72000" marB="72000" anchor="ctr" horzOverflow="overflow">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c>
                  <a:txBody>
                    <a:bodyPr/>
                    <a:lstStyle/>
                    <a:p>
                      <a:pPr algn="ctr" fontAlgn="b"/>
                      <a:r>
                        <a:rPr lang="en-US" sz="1600" b="0" i="0" u="none" strike="noStrike" dirty="0">
                          <a:solidFill>
                            <a:schemeClr val="bg1"/>
                          </a:solidFill>
                          <a:effectLst/>
                          <a:latin typeface="+mn-lt"/>
                        </a:rPr>
                        <a:t>29,2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r>
                        <a:rPr lang="fr-FR" sz="1600" b="0" i="0" u="none" strike="noStrike" dirty="0">
                          <a:solidFill>
                            <a:schemeClr val="bg1"/>
                          </a:solidFill>
                          <a:effectLst/>
                          <a:latin typeface="+mn-lt"/>
                        </a:rPr>
                        <a:t>NR</a:t>
                      </a:r>
                      <a:r>
                        <a:rPr kumimoji="0" lang="fr-FR" sz="1400" b="0" i="0" u="none" strike="noStrike" kern="1200" cap="none" spc="0" normalizeH="0" baseline="52000" dirty="0">
                          <a:ln>
                            <a:noFill/>
                          </a:ln>
                          <a:solidFill>
                            <a:schemeClr val="bg1"/>
                          </a:solidFill>
                          <a:effectLst/>
                          <a:uLnTx/>
                          <a:uFillTx/>
                          <a:latin typeface="Arial" pitchFamily="34" charset="0"/>
                          <a:ea typeface="+mn-ea"/>
                          <a:cs typeface="Arial" charset="0"/>
                        </a:rPr>
                        <a:t>(3)</a:t>
                      </a:r>
                      <a:endParaRPr kumimoji="0" lang="fr-FR" sz="1100" b="0" i="0" u="none" strike="noStrike" kern="1200" cap="none" spc="0" normalizeH="0" baseline="52000" dirty="0">
                        <a:ln>
                          <a:noFill/>
                        </a:ln>
                        <a:solidFill>
                          <a:schemeClr val="bg1"/>
                        </a:solidFill>
                        <a:effectLst/>
                        <a:uLnTx/>
                        <a:uFillTx/>
                        <a:latin typeface="Arial" pitchFamily="34" charset="0"/>
                        <a:ea typeface="+mn-ea"/>
                        <a:cs typeface="Arial" charset="0"/>
                      </a:endParaRPr>
                    </a:p>
                  </a:txBody>
                  <a:tcPr marL="72000" marR="72000" marT="72000" marB="72000"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5967">
                <a:tc>
                  <a:txBody>
                    <a:bodyPr/>
                    <a:lstStyle/>
                    <a:p>
                      <a:pPr marL="0" marR="0" lvl="0" indent="0" algn="l" defTabSz="914400" rtl="0" eaLnBrk="1" fontAlgn="base" latinLnBrk="0" hangingPunct="1">
                        <a:lnSpc>
                          <a:spcPct val="100000"/>
                        </a:lnSpc>
                        <a:spcBef>
                          <a:spcPct val="0"/>
                        </a:spcBef>
                        <a:spcAft>
                          <a:spcPct val="30000"/>
                        </a:spcAft>
                        <a:buClrTx/>
                        <a:buSzTx/>
                        <a:buFontTx/>
                        <a:buNone/>
                        <a:tabLst/>
                      </a:pPr>
                      <a:r>
                        <a:rPr kumimoji="0" lang="fr-BE" sz="1600" b="0" i="0" u="none" strike="noStrike" kern="1200" cap="none" normalizeH="0" baseline="0" dirty="0">
                          <a:ln>
                            <a:noFill/>
                          </a:ln>
                          <a:solidFill>
                            <a:schemeClr val="bg1"/>
                          </a:solidFill>
                          <a:effectLst/>
                          <a:latin typeface="Arial" charset="0"/>
                          <a:ea typeface="+mn-ea"/>
                          <a:cs typeface="+mn-cs"/>
                        </a:rPr>
                        <a:t>KBC Group</a:t>
                      </a:r>
                      <a:endParaRPr kumimoji="0" lang="fr-BE" sz="1600" b="0" i="0" u="none" strike="noStrike" cap="none" normalizeH="0" baseline="0" dirty="0">
                        <a:ln>
                          <a:noFill/>
                        </a:ln>
                        <a:solidFill>
                          <a:schemeClr val="bg1"/>
                        </a:solidFill>
                        <a:effectLst/>
                        <a:latin typeface="Arial" charset="0"/>
                      </a:endParaRPr>
                    </a:p>
                  </a:txBody>
                  <a:tcPr marL="72000" marR="72000" marT="72000" marB="72000" anchor="ctr" horzOverflow="overflow">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c>
                  <a:txBody>
                    <a:bodyPr/>
                    <a:lstStyle/>
                    <a:p>
                      <a:pPr algn="ctr" fontAlgn="b"/>
                      <a:r>
                        <a:rPr lang="en-US" sz="1600" b="0" i="0" u="none" strike="noStrike" dirty="0">
                          <a:solidFill>
                            <a:schemeClr val="bg1"/>
                          </a:solidFill>
                          <a:effectLst/>
                          <a:latin typeface="+mn-lt"/>
                        </a:rPr>
                        <a:t>31,4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c>
                  <a:txBody>
                    <a:bodyPr/>
                    <a:lstStyle/>
                    <a:p>
                      <a:pPr algn="ctr" fontAlgn="b"/>
                      <a:r>
                        <a:rPr lang="fr-FR" sz="1600" b="0" i="0" u="none" strike="noStrike" dirty="0">
                          <a:solidFill>
                            <a:schemeClr val="bg1"/>
                          </a:solidFill>
                          <a:effectLst/>
                          <a:latin typeface="+mn-lt"/>
                        </a:rPr>
                        <a:t>A-</a:t>
                      </a:r>
                      <a:r>
                        <a:rPr kumimoji="0" lang="nl-BE" altLang="fr-FR" sz="1400" b="0" i="0" u="none" strike="noStrike" kern="1200" cap="none" spc="0" normalizeH="0" baseline="52000" noProof="0" dirty="0">
                          <a:ln>
                            <a:noFill/>
                          </a:ln>
                          <a:solidFill>
                            <a:schemeClr val="bg1"/>
                          </a:solidFill>
                          <a:effectLst/>
                          <a:uLnTx/>
                          <a:uFillTx/>
                          <a:latin typeface="Arial" pitchFamily="34" charset="0"/>
                          <a:ea typeface="+mn-ea"/>
                          <a:cs typeface="Arial" charset="0"/>
                        </a:rPr>
                        <a:t>(4</a:t>
                      </a:r>
                      <a:r>
                        <a:rPr kumimoji="0" lang="fr-BE" altLang="fr-FR" sz="1400" b="0" i="0" u="none" strike="noStrike" kern="1200" cap="none" spc="0" normalizeH="0" baseline="52000" noProof="0" dirty="0">
                          <a:ln>
                            <a:noFill/>
                          </a:ln>
                          <a:solidFill>
                            <a:schemeClr val="bg1"/>
                          </a:solidFill>
                          <a:effectLst/>
                          <a:uLnTx/>
                          <a:uFillTx/>
                          <a:latin typeface="Arial" pitchFamily="34" charset="0"/>
                          <a:ea typeface="+mn-ea"/>
                          <a:cs typeface="Arial" charset="0"/>
                        </a:rPr>
                        <a:t>) </a:t>
                      </a:r>
                      <a:endParaRPr lang="fr-FR" sz="1600" b="0" i="0" u="none" strike="noStrike" dirty="0">
                        <a:solidFill>
                          <a:schemeClr val="bg1"/>
                        </a:solidFill>
                        <a:effectLst/>
                        <a:latin typeface="+mn-lt"/>
                      </a:endParaRPr>
                    </a:p>
                  </a:txBody>
                  <a:tcPr marL="72000" marR="72000" marT="72000" marB="72000"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5967">
                <a:tc>
                  <a:txBody>
                    <a:bodyPr/>
                    <a:lstStyle/>
                    <a:p>
                      <a:pPr marL="0" marR="0" lvl="0" indent="0" algn="l" defTabSz="914400" rtl="0" eaLnBrk="1" fontAlgn="base" latinLnBrk="0" hangingPunct="1">
                        <a:lnSpc>
                          <a:spcPct val="100000"/>
                        </a:lnSpc>
                        <a:spcBef>
                          <a:spcPct val="0"/>
                        </a:spcBef>
                        <a:spcAft>
                          <a:spcPct val="30000"/>
                        </a:spcAft>
                        <a:buClrTx/>
                        <a:buSzTx/>
                        <a:buFontTx/>
                        <a:buNone/>
                        <a:tabLst/>
                      </a:pPr>
                      <a:r>
                        <a:rPr kumimoji="0" lang="fr-BE" sz="1600" b="0" i="0" u="none" strike="noStrike" cap="none" normalizeH="0" baseline="0" dirty="0">
                          <a:ln>
                            <a:noFill/>
                          </a:ln>
                          <a:solidFill>
                            <a:schemeClr val="bg1"/>
                          </a:solidFill>
                          <a:effectLst/>
                          <a:latin typeface="Arial" charset="0"/>
                        </a:rPr>
                        <a:t>NN Group </a:t>
                      </a:r>
                    </a:p>
                  </a:txBody>
                  <a:tcPr marL="72000" marR="72000" marT="72000" marB="72000" anchor="ctr" horzOverflow="overflow">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c>
                  <a:txBody>
                    <a:bodyPr/>
                    <a:lstStyle/>
                    <a:p>
                      <a:pPr algn="ctr" fontAlgn="b"/>
                      <a:r>
                        <a:rPr lang="en-US" sz="1600" b="0" i="0" u="none" strike="noStrike" dirty="0">
                          <a:solidFill>
                            <a:schemeClr val="bg1"/>
                          </a:solidFill>
                          <a:effectLst/>
                          <a:latin typeface="+mn-lt"/>
                        </a:rPr>
                        <a:t>14,7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c>
                  <a:txBody>
                    <a:bodyPr/>
                    <a:lstStyle/>
                    <a:p>
                      <a:pPr algn="ctr" fontAlgn="b"/>
                      <a:r>
                        <a:rPr lang="fr-FR" sz="1600" b="0" i="0" u="none" strike="noStrike" dirty="0">
                          <a:solidFill>
                            <a:schemeClr val="bg1"/>
                          </a:solidFill>
                          <a:effectLst/>
                          <a:latin typeface="+mn-lt"/>
                        </a:rPr>
                        <a:t>A</a:t>
                      </a:r>
                    </a:p>
                  </a:txBody>
                  <a:tcPr marL="72000" marR="72000" marT="72000" marB="72000"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5967">
                <a:tc>
                  <a:txBody>
                    <a:bodyPr/>
                    <a:lstStyle/>
                    <a:p>
                      <a:pPr marL="0" marR="0" lvl="0" indent="0" algn="l" defTabSz="914400" rtl="0" eaLnBrk="1" fontAlgn="base" latinLnBrk="0" hangingPunct="1">
                        <a:lnSpc>
                          <a:spcPct val="100000"/>
                        </a:lnSpc>
                        <a:spcBef>
                          <a:spcPct val="0"/>
                        </a:spcBef>
                        <a:spcAft>
                          <a:spcPct val="30000"/>
                        </a:spcAft>
                        <a:buClrTx/>
                        <a:buSzTx/>
                        <a:buFontTx/>
                        <a:buNone/>
                        <a:tabLst/>
                      </a:pPr>
                      <a:r>
                        <a:rPr kumimoji="0" lang="fr-BE" sz="1600" b="0" i="0" u="none" strike="noStrike" cap="none" normalizeH="0" baseline="0" dirty="0">
                          <a:ln>
                            <a:noFill/>
                          </a:ln>
                          <a:solidFill>
                            <a:schemeClr val="bg1"/>
                          </a:solidFill>
                          <a:effectLst/>
                          <a:latin typeface="Arial" charset="0"/>
                        </a:rPr>
                        <a:t>Ageas </a:t>
                      </a:r>
                      <a:endParaRPr kumimoji="0" lang="en-GB" sz="1000" b="0" i="0" u="none" strike="noStrike" cap="none" normalizeH="0" baseline="0" dirty="0">
                        <a:ln>
                          <a:noFill/>
                        </a:ln>
                        <a:solidFill>
                          <a:schemeClr val="bg1"/>
                        </a:solidFill>
                        <a:effectLst/>
                        <a:latin typeface="Arial" charset="0"/>
                      </a:endParaRPr>
                    </a:p>
                  </a:txBody>
                  <a:tcPr marL="72000" marR="72000" marT="72000" marB="72000" anchor="ctr" horzOverflow="overflow">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c>
                  <a:txBody>
                    <a:bodyPr/>
                    <a:lstStyle/>
                    <a:p>
                      <a:pPr algn="ctr" fontAlgn="b"/>
                      <a:r>
                        <a:rPr lang="en-US" sz="1600" b="0" i="0" u="none" strike="noStrike" dirty="0">
                          <a:solidFill>
                            <a:schemeClr val="bg1"/>
                          </a:solidFill>
                          <a:effectLst/>
                          <a:latin typeface="+mn-lt"/>
                        </a:rPr>
                        <a:t>8,5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c>
                  <a:txBody>
                    <a:bodyPr/>
                    <a:lstStyle/>
                    <a:p>
                      <a:pPr marL="0" algn="ctr" defTabSz="914400" rtl="0" eaLnBrk="1" fontAlgn="b" latinLnBrk="0" hangingPunct="1"/>
                      <a:r>
                        <a:rPr lang="fr-FR" sz="1600" b="0" i="0" u="none" strike="noStrike" dirty="0">
                          <a:solidFill>
                            <a:schemeClr val="bg1"/>
                          </a:solidFill>
                          <a:effectLst/>
                          <a:latin typeface="+mn-lt"/>
                        </a:rPr>
                        <a:t>A+</a:t>
                      </a:r>
                      <a:r>
                        <a:rPr kumimoji="0" lang="nl-BE" altLang="fr-FR" sz="1400" b="0" i="0" u="none" strike="noStrike" kern="1200" cap="none" spc="0" normalizeH="0" baseline="52000" noProof="0" dirty="0">
                          <a:ln>
                            <a:noFill/>
                          </a:ln>
                          <a:solidFill>
                            <a:schemeClr val="bg1"/>
                          </a:solidFill>
                          <a:effectLst/>
                          <a:uLnTx/>
                          <a:uFillTx/>
                          <a:latin typeface="Arial" pitchFamily="34" charset="0"/>
                          <a:ea typeface="+mn-ea"/>
                          <a:cs typeface="Arial" charset="0"/>
                        </a:rPr>
                        <a:t>(5</a:t>
                      </a:r>
                      <a:r>
                        <a:rPr kumimoji="0" lang="fr-BE" altLang="fr-FR" sz="1400" b="0" i="0" u="none" strike="noStrike" kern="1200" cap="none" spc="0" normalizeH="0" baseline="52000" noProof="0" dirty="0">
                          <a:ln>
                            <a:noFill/>
                          </a:ln>
                          <a:solidFill>
                            <a:schemeClr val="bg1"/>
                          </a:solidFill>
                          <a:effectLst/>
                          <a:uLnTx/>
                          <a:uFillTx/>
                          <a:latin typeface="Arial" pitchFamily="34" charset="0"/>
                          <a:ea typeface="+mn-ea"/>
                          <a:cs typeface="Arial" charset="0"/>
                        </a:rPr>
                        <a:t>) </a:t>
                      </a:r>
                      <a:endParaRPr kumimoji="0" lang="fr-FR" sz="1400" b="0" i="0" u="none" strike="noStrike" kern="1200" cap="none" spc="0" normalizeH="0" baseline="52000" dirty="0">
                        <a:ln>
                          <a:noFill/>
                        </a:ln>
                        <a:solidFill>
                          <a:schemeClr val="bg1"/>
                        </a:solidFill>
                        <a:effectLst/>
                        <a:uLnTx/>
                        <a:uFillTx/>
                        <a:latin typeface="Arial" pitchFamily="34" charset="0"/>
                        <a:ea typeface="+mn-ea"/>
                        <a:cs typeface="Arial" charset="0"/>
                      </a:endParaRPr>
                    </a:p>
                  </a:txBody>
                  <a:tcPr marL="72000" marR="72000" marT="72000" marB="72000"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35967">
                <a:tc>
                  <a:txBody>
                    <a:bodyPr/>
                    <a:lstStyle/>
                    <a:p>
                      <a:pPr marL="0" marR="0" lvl="0" indent="0" algn="l" defTabSz="914400" rtl="0" eaLnBrk="1" fontAlgn="base" latinLnBrk="0" hangingPunct="1">
                        <a:lnSpc>
                          <a:spcPct val="100000"/>
                        </a:lnSpc>
                        <a:spcBef>
                          <a:spcPct val="0"/>
                        </a:spcBef>
                        <a:spcAft>
                          <a:spcPct val="30000"/>
                        </a:spcAft>
                        <a:buClrTx/>
                        <a:buSzTx/>
                        <a:buFontTx/>
                        <a:buNone/>
                        <a:tabLst/>
                      </a:pPr>
                      <a:r>
                        <a:rPr kumimoji="0" lang="fr-BE" sz="1600" b="0" i="0" u="none" strike="noStrike" cap="none" normalizeH="0" baseline="0" dirty="0">
                          <a:ln>
                            <a:noFill/>
                          </a:ln>
                          <a:solidFill>
                            <a:schemeClr val="bg1"/>
                          </a:solidFill>
                          <a:effectLst/>
                          <a:latin typeface="Arial" charset="0"/>
                          <a:cs typeface="Arial" charset="0"/>
                        </a:rPr>
                        <a:t>Bâloise Holding</a:t>
                      </a:r>
                      <a:endParaRPr kumimoji="0" lang="en-GB" sz="1000" b="0" i="0" u="none" strike="noStrike" kern="1200" cap="none" normalizeH="0" baseline="0" dirty="0">
                        <a:ln>
                          <a:noFill/>
                        </a:ln>
                        <a:solidFill>
                          <a:schemeClr val="bg1"/>
                        </a:solidFill>
                        <a:effectLst/>
                        <a:latin typeface="Arial" charset="0"/>
                        <a:ea typeface="+mn-ea"/>
                        <a:cs typeface="+mn-cs"/>
                      </a:endParaRPr>
                    </a:p>
                  </a:txBody>
                  <a:tcPr marL="72000" marR="72000" marT="72000" marB="72000" anchor="ctr" horzOverflow="overflow">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c>
                  <a:txBody>
                    <a:bodyPr/>
                    <a:lstStyle/>
                    <a:p>
                      <a:pPr algn="ctr" fontAlgn="b"/>
                      <a:r>
                        <a:rPr lang="en-US" sz="1600" b="0" i="0" u="none" strike="noStrike" dirty="0">
                          <a:solidFill>
                            <a:schemeClr val="bg1"/>
                          </a:solidFill>
                          <a:effectLst/>
                          <a:latin typeface="+mn-lt"/>
                        </a:rPr>
                        <a:t>6,5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600" b="0" i="0" u="none" strike="noStrike" dirty="0">
                          <a:solidFill>
                            <a:schemeClr val="bg1"/>
                          </a:solidFill>
                          <a:effectLst/>
                          <a:latin typeface="+mn-lt"/>
                        </a:rPr>
                        <a:t>A+</a:t>
                      </a:r>
                      <a:r>
                        <a:rPr kumimoji="0" lang="nl-BE" altLang="fr-FR" sz="1400" b="0" i="0" u="none" strike="noStrike" kern="1200" cap="none" spc="0" normalizeH="0" baseline="52000" noProof="0" dirty="0">
                          <a:ln>
                            <a:noFill/>
                          </a:ln>
                          <a:solidFill>
                            <a:schemeClr val="bg1"/>
                          </a:solidFill>
                          <a:effectLst/>
                          <a:uLnTx/>
                          <a:uFillTx/>
                          <a:latin typeface="Arial" pitchFamily="34" charset="0"/>
                          <a:ea typeface="+mn-ea"/>
                          <a:cs typeface="Arial" charset="0"/>
                        </a:rPr>
                        <a:t>(6</a:t>
                      </a:r>
                      <a:r>
                        <a:rPr kumimoji="0" lang="fr-BE" altLang="fr-FR" sz="1400" b="0" i="0" u="none" strike="noStrike" kern="1200" cap="none" spc="0" normalizeH="0" baseline="52000" noProof="0" dirty="0">
                          <a:ln>
                            <a:noFill/>
                          </a:ln>
                          <a:solidFill>
                            <a:schemeClr val="bg1"/>
                          </a:solidFill>
                          <a:effectLst/>
                          <a:uLnTx/>
                          <a:uFillTx/>
                          <a:latin typeface="Arial" pitchFamily="34" charset="0"/>
                          <a:ea typeface="+mn-ea"/>
                          <a:cs typeface="Arial" charset="0"/>
                        </a:rPr>
                        <a:t>) </a:t>
                      </a:r>
                      <a:endParaRPr lang="fr-FR" sz="1600" b="0" i="0" u="none" strike="noStrike" dirty="0">
                        <a:solidFill>
                          <a:schemeClr val="bg1"/>
                        </a:solidFill>
                        <a:effectLst/>
                        <a:latin typeface="+mn-lt"/>
                      </a:endParaRPr>
                    </a:p>
                  </a:txBody>
                  <a:tcPr marL="72000" marR="72000" marT="72000" marB="72000"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4" name="COVER">
            <a:extLst>
              <a:ext uri="{FF2B5EF4-FFF2-40B4-BE49-F238E27FC236}">
                <a16:creationId xmlns:a16="http://schemas.microsoft.com/office/drawing/2014/main" id="{D0B31DA4-47D0-4FED-8D88-78F7D0DC32D1}"/>
              </a:ext>
            </a:extLst>
          </p:cNvPr>
          <p:cNvSpPr/>
          <p:nvPr/>
        </p:nvSpPr>
        <p:spPr bwMode="auto">
          <a:xfrm>
            <a:off x="0" y="5832464"/>
            <a:ext cx="12192000" cy="1035060"/>
          </a:xfrm>
          <a:prstGeom prst="rect">
            <a:avLst/>
          </a:prstGeom>
          <a:solidFill>
            <a:schemeClr val="bg1"/>
          </a:solidFill>
          <a:ln>
            <a:noFill/>
          </a:ln>
          <a:effectLst/>
        </p:spPr>
        <p:txBody>
          <a:bodyPr vert="horz" wrap="square" lIns="288000" tIns="0" rIns="288000" bIns="252000" numCol="1" rtlCol="0" anchor="ctr" anchorCtr="0" compatLnSpc="1">
            <a:prstTxWarp prst="textNoShape">
              <a:avLst/>
            </a:prstTxWarp>
            <a:no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a:ln>
                <a:noFill/>
              </a:ln>
              <a:solidFill>
                <a:srgbClr val="FFFFFF"/>
              </a:solidFill>
              <a:effectLst/>
              <a:uLnTx/>
              <a:uFillTx/>
              <a:latin typeface="Arial"/>
              <a:ea typeface="+mn-ea"/>
              <a:cs typeface="+mn-cs"/>
            </a:endParaRPr>
          </a:p>
        </p:txBody>
      </p:sp>
      <p:sp>
        <p:nvSpPr>
          <p:cNvPr id="3" name="Titel 2">
            <a:extLst>
              <a:ext uri="{FF2B5EF4-FFF2-40B4-BE49-F238E27FC236}">
                <a16:creationId xmlns:a16="http://schemas.microsoft.com/office/drawing/2014/main" id="{132575BB-BD05-4A04-B260-0EA51A8F9F8E}"/>
              </a:ext>
            </a:extLst>
          </p:cNvPr>
          <p:cNvSpPr>
            <a:spLocks noGrp="1"/>
          </p:cNvSpPr>
          <p:nvPr>
            <p:ph type="title"/>
          </p:nvPr>
        </p:nvSpPr>
        <p:spPr>
          <a:xfrm>
            <a:off x="610603" y="412372"/>
            <a:ext cx="9907266" cy="390903"/>
          </a:xfrm>
        </p:spPr>
        <p:txBody>
          <a:bodyPr/>
          <a:lstStyle/>
          <a:p>
            <a:r>
              <a:rPr lang="nl-NL" dirty="0"/>
              <a:t>Allianz Groep: </a:t>
            </a:r>
            <a:br>
              <a:rPr lang="nl-NL" dirty="0"/>
            </a:br>
            <a:r>
              <a:rPr lang="nl-NL" dirty="0">
                <a:solidFill>
                  <a:srgbClr val="13A0D3"/>
                </a:solidFill>
              </a:rPr>
              <a:t>een solide en betrouwbare partner</a:t>
            </a:r>
          </a:p>
        </p:txBody>
      </p:sp>
      <p:sp>
        <p:nvSpPr>
          <p:cNvPr id="4" name="Tijdelijke aanduiding voor tekst 3">
            <a:extLst>
              <a:ext uri="{FF2B5EF4-FFF2-40B4-BE49-F238E27FC236}">
                <a16:creationId xmlns:a16="http://schemas.microsoft.com/office/drawing/2014/main" id="{5ADAE642-32DF-4903-89E9-45119FF52E5D}"/>
              </a:ext>
            </a:extLst>
          </p:cNvPr>
          <p:cNvSpPr>
            <a:spLocks noGrp="1"/>
          </p:cNvSpPr>
          <p:nvPr>
            <p:ph type="body" sz="quarter" idx="22"/>
          </p:nvPr>
        </p:nvSpPr>
        <p:spPr>
          <a:xfrm>
            <a:off x="981795" y="5179813"/>
            <a:ext cx="8755200" cy="338492"/>
          </a:xfrm>
        </p:spPr>
        <p:txBody>
          <a:bodyPr/>
          <a:lstStyle/>
          <a:p>
            <a:r>
              <a:rPr lang="nl-NL" sz="1800" dirty="0">
                <a:solidFill>
                  <a:srgbClr val="003781"/>
                </a:solidFill>
              </a:rPr>
              <a:t>De grootste beurskapitalisatie en de beste rating op de markt</a:t>
            </a:r>
          </a:p>
        </p:txBody>
      </p:sp>
      <p:sp>
        <p:nvSpPr>
          <p:cNvPr id="6" name="Tijdelijke aanduiding voor dianummer 5">
            <a:extLst>
              <a:ext uri="{FF2B5EF4-FFF2-40B4-BE49-F238E27FC236}">
                <a16:creationId xmlns:a16="http://schemas.microsoft.com/office/drawing/2014/main" id="{EFBB1ABA-48FB-4F0C-9C7A-F22528A12381}"/>
              </a:ext>
            </a:extLst>
          </p:cNvPr>
          <p:cNvSpPr>
            <a:spLocks noGrp="1"/>
          </p:cNvSpPr>
          <p:nvPr>
            <p:ph type="sldNum" sz="quarter" idx="4"/>
          </p:nvPr>
        </p:nvSpPr>
        <p:spPr/>
        <p:txBody>
          <a:bodyPr/>
          <a:lstStyle/>
          <a:p>
            <a:pPr marL="0" marR="0" lvl="0" indent="0" algn="r" defTabSz="914202" rtl="0" eaLnBrk="1" fontAlgn="base" latinLnBrk="0" hangingPunct="1">
              <a:lnSpc>
                <a:spcPct val="100000"/>
              </a:lnSpc>
              <a:spcBef>
                <a:spcPct val="0"/>
              </a:spcBef>
              <a:spcAft>
                <a:spcPct val="30000"/>
              </a:spcAft>
              <a:buClr>
                <a:srgbClr val="003781"/>
              </a:buClr>
              <a:buSzTx/>
              <a:buFontTx/>
              <a:buNone/>
              <a:tabLst/>
              <a:defRPr/>
            </a:pPr>
            <a:fld id="{CE4CD1D5-A1E4-4F05-BD09-2FF01D6D932F}" type="slidenum">
              <a:rPr kumimoji="0" lang="nl-NL" sz="800" b="0" i="0" u="none" strike="noStrike" kern="1200" cap="none" spc="0" normalizeH="0" baseline="0" noProof="0" smtClean="0">
                <a:ln>
                  <a:noFill/>
                </a:ln>
                <a:solidFill>
                  <a:srgbClr val="EDEDED">
                    <a:lumMod val="50000"/>
                  </a:srgbClr>
                </a:solidFill>
                <a:effectLst/>
                <a:uLnTx/>
                <a:uFillTx/>
                <a:latin typeface="Arial"/>
                <a:ea typeface="+mn-ea"/>
                <a:cs typeface="+mn-cs"/>
              </a:rPr>
              <a:pPr marL="0" marR="0" lvl="0" indent="0" algn="r" defTabSz="914202" rtl="0" eaLnBrk="1" fontAlgn="base" latinLnBrk="0" hangingPunct="1">
                <a:lnSpc>
                  <a:spcPct val="100000"/>
                </a:lnSpc>
                <a:spcBef>
                  <a:spcPct val="0"/>
                </a:spcBef>
                <a:spcAft>
                  <a:spcPct val="30000"/>
                </a:spcAft>
                <a:buClr>
                  <a:srgbClr val="003781"/>
                </a:buClr>
                <a:buSzTx/>
                <a:buFontTx/>
                <a:buNone/>
                <a:tabLst/>
                <a:defRPr/>
              </a:pPr>
              <a:t>8</a:t>
            </a:fld>
            <a:endParaRPr kumimoji="0" lang="nl-NL" sz="800" b="0" i="0" u="none" strike="noStrike" kern="1200" cap="none" spc="0" normalizeH="0" baseline="0" noProof="0">
              <a:ln>
                <a:noFill/>
              </a:ln>
              <a:solidFill>
                <a:srgbClr val="EDEDED">
                  <a:lumMod val="50000"/>
                </a:srgbClr>
              </a:solidFill>
              <a:effectLst/>
              <a:uLnTx/>
              <a:uFillTx/>
              <a:latin typeface="Arial"/>
              <a:ea typeface="+mn-ea"/>
              <a:cs typeface="+mn-cs"/>
            </a:endParaRPr>
          </a:p>
        </p:txBody>
      </p:sp>
      <p:sp>
        <p:nvSpPr>
          <p:cNvPr id="8" name="Rectangle 83">
            <a:extLst>
              <a:ext uri="{FF2B5EF4-FFF2-40B4-BE49-F238E27FC236}">
                <a16:creationId xmlns:a16="http://schemas.microsoft.com/office/drawing/2014/main" id="{58B2E0AE-35FD-4253-B9C2-0C7B8B7C595A}"/>
              </a:ext>
            </a:extLst>
          </p:cNvPr>
          <p:cNvSpPr>
            <a:spLocks noChangeArrowheads="1"/>
          </p:cNvSpPr>
          <p:nvPr/>
        </p:nvSpPr>
        <p:spPr bwMode="auto">
          <a:xfrm>
            <a:off x="629761" y="5832464"/>
            <a:ext cx="83518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de-DE"/>
            </a:defPPr>
            <a:lvl1pPr algn="ctr" rtl="0" fontAlgn="base">
              <a:spcBef>
                <a:spcPct val="0"/>
              </a:spcBef>
              <a:spcAft>
                <a:spcPct val="30000"/>
              </a:spcAft>
              <a:buClr>
                <a:schemeClr val="accent1"/>
              </a:buClr>
              <a:buFont typeface="Wingdings" panose="05000000000000000000" pitchFamily="2" charset="2"/>
              <a:defRPr sz="1600" kern="1200">
                <a:solidFill>
                  <a:schemeClr val="tx1"/>
                </a:solidFill>
                <a:latin typeface="Arial" panose="020B0604020202020204" pitchFamily="34" charset="0"/>
                <a:ea typeface="+mn-ea"/>
                <a:cs typeface="+mn-cs"/>
              </a:defRPr>
            </a:lvl1pPr>
            <a:lvl2pPr marL="457200" algn="ctr" rtl="0" fontAlgn="base">
              <a:spcBef>
                <a:spcPct val="0"/>
              </a:spcBef>
              <a:spcAft>
                <a:spcPct val="30000"/>
              </a:spcAft>
              <a:buClr>
                <a:schemeClr val="accent1"/>
              </a:buClr>
              <a:buFont typeface="Wingdings" panose="05000000000000000000" pitchFamily="2" charset="2"/>
              <a:defRPr sz="1600" kern="1200">
                <a:solidFill>
                  <a:schemeClr val="tx1"/>
                </a:solidFill>
                <a:latin typeface="Arial" panose="020B0604020202020204" pitchFamily="34" charset="0"/>
                <a:ea typeface="+mn-ea"/>
                <a:cs typeface="+mn-cs"/>
              </a:defRPr>
            </a:lvl2pPr>
            <a:lvl3pPr marL="914400" algn="ctr" rtl="0" fontAlgn="base">
              <a:spcBef>
                <a:spcPct val="0"/>
              </a:spcBef>
              <a:spcAft>
                <a:spcPct val="30000"/>
              </a:spcAft>
              <a:buClr>
                <a:schemeClr val="accent1"/>
              </a:buClr>
              <a:buFont typeface="Wingdings" panose="05000000000000000000" pitchFamily="2" charset="2"/>
              <a:defRPr sz="1600" kern="1200">
                <a:solidFill>
                  <a:schemeClr val="tx1"/>
                </a:solidFill>
                <a:latin typeface="Arial" panose="020B0604020202020204" pitchFamily="34" charset="0"/>
                <a:ea typeface="+mn-ea"/>
                <a:cs typeface="+mn-cs"/>
              </a:defRPr>
            </a:lvl3pPr>
            <a:lvl4pPr marL="1371600" algn="ctr" rtl="0" fontAlgn="base">
              <a:spcBef>
                <a:spcPct val="0"/>
              </a:spcBef>
              <a:spcAft>
                <a:spcPct val="30000"/>
              </a:spcAft>
              <a:buClr>
                <a:schemeClr val="accent1"/>
              </a:buClr>
              <a:buFont typeface="Wingdings" panose="05000000000000000000" pitchFamily="2" charset="2"/>
              <a:defRPr sz="1600" kern="1200">
                <a:solidFill>
                  <a:schemeClr val="tx1"/>
                </a:solidFill>
                <a:latin typeface="Arial" panose="020B0604020202020204" pitchFamily="34" charset="0"/>
                <a:ea typeface="+mn-ea"/>
                <a:cs typeface="+mn-cs"/>
              </a:defRPr>
            </a:lvl4pPr>
            <a:lvl5pPr marL="1828800" algn="ctr" rtl="0" fontAlgn="base">
              <a:spcBef>
                <a:spcPct val="0"/>
              </a:spcBef>
              <a:spcAft>
                <a:spcPct val="30000"/>
              </a:spcAft>
              <a:buClr>
                <a:schemeClr val="accent1"/>
              </a:buClr>
              <a:buFont typeface="Wingdings" panose="05000000000000000000" pitchFamily="2" charset="2"/>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pPr marL="228600" marR="0" lvl="0" indent="-228600" algn="l" defTabSz="914309" rtl="0" eaLnBrk="1" fontAlgn="base" latinLnBrk="0" hangingPunct="1">
              <a:lnSpc>
                <a:spcPct val="100000"/>
              </a:lnSpc>
              <a:spcBef>
                <a:spcPct val="0"/>
              </a:spcBef>
              <a:spcAft>
                <a:spcPct val="0"/>
              </a:spcAft>
              <a:buClr>
                <a:srgbClr val="003781"/>
              </a:buClr>
              <a:buSzTx/>
              <a:buFont typeface="Wingdings" panose="05000000000000000000" pitchFamily="2" charset="2"/>
              <a:buAutoNum type="arabicParenBoth"/>
              <a:tabLst/>
              <a:defRPr/>
            </a:pPr>
            <a:r>
              <a:rPr kumimoji="0" lang="nl-NL" altLang="fr-FR" sz="1000" b="0" i="0" u="none" strike="noStrike" kern="1200" cap="none" spc="0" normalizeH="0" baseline="0" noProof="0" dirty="0">
                <a:ln>
                  <a:noFill/>
                </a:ln>
                <a:effectLst/>
                <a:uLnTx/>
                <a:uFillTx/>
                <a:latin typeface="Arial" panose="020B0604020202020204" pitchFamily="34" charset="0"/>
                <a:ea typeface="+mn-ea"/>
                <a:cs typeface="+mn-cs"/>
              </a:rPr>
              <a:t>In miljard euro per 31/12/2021</a:t>
            </a:r>
          </a:p>
          <a:p>
            <a:pPr marL="228600" marR="0" lvl="0" indent="-228600" algn="l" defTabSz="914309" rtl="0" eaLnBrk="1" fontAlgn="base" latinLnBrk="0" hangingPunct="1">
              <a:lnSpc>
                <a:spcPct val="100000"/>
              </a:lnSpc>
              <a:spcBef>
                <a:spcPct val="0"/>
              </a:spcBef>
              <a:spcAft>
                <a:spcPct val="0"/>
              </a:spcAft>
              <a:buClr>
                <a:srgbClr val="003781"/>
              </a:buClr>
              <a:buSzTx/>
              <a:buFont typeface="Wingdings" panose="05000000000000000000" pitchFamily="2" charset="2"/>
              <a:buAutoNum type="arabicParenBoth"/>
              <a:tabLst/>
              <a:defRPr/>
            </a:pPr>
            <a:r>
              <a:rPr kumimoji="0" lang="nl-NL" altLang="fr-FR" sz="1000" b="0" i="0" u="none" strike="noStrike" kern="1200" cap="none" spc="0" normalizeH="0" baseline="0" noProof="0" dirty="0">
                <a:ln>
                  <a:noFill/>
                </a:ln>
                <a:effectLst/>
                <a:uLnTx/>
                <a:uFillTx/>
                <a:latin typeface="Arial" panose="020B0604020202020204" pitchFamily="34" charset="0"/>
                <a:ea typeface="+mn-ea"/>
                <a:cs typeface="+mn-cs"/>
              </a:rPr>
              <a:t>AXA Group</a:t>
            </a:r>
          </a:p>
          <a:p>
            <a:pPr marL="228600" marR="0" lvl="0" indent="-228600" algn="l" defTabSz="914309" rtl="0" eaLnBrk="1" fontAlgn="base" latinLnBrk="0" hangingPunct="1">
              <a:lnSpc>
                <a:spcPct val="100000"/>
              </a:lnSpc>
              <a:spcBef>
                <a:spcPct val="0"/>
              </a:spcBef>
              <a:spcAft>
                <a:spcPct val="0"/>
              </a:spcAft>
              <a:buClr>
                <a:srgbClr val="003781"/>
              </a:buClr>
              <a:buSzTx/>
              <a:buFont typeface="Wingdings" panose="05000000000000000000" pitchFamily="2" charset="2"/>
              <a:buAutoNum type="arabicParenBoth"/>
              <a:tabLst/>
              <a:defRPr/>
            </a:pPr>
            <a:r>
              <a:rPr kumimoji="0" lang="nl-NL" altLang="fr-FR" sz="1000" b="0" i="0" u="none" strike="noStrike" kern="1200" cap="none" spc="0" normalizeH="0" baseline="0" noProof="0" dirty="0">
                <a:ln>
                  <a:noFill/>
                </a:ln>
                <a:effectLst/>
                <a:uLnTx/>
                <a:uFillTx/>
                <a:latin typeface="Arial" panose="020B0604020202020204" pitchFamily="34" charset="0"/>
                <a:ea typeface="+mn-ea"/>
                <a:cs typeface="+mn-cs"/>
              </a:rPr>
              <a:t>Geen S&amp;P rating meer sinds februari 2015 – </a:t>
            </a:r>
            <a:r>
              <a:rPr kumimoji="0" lang="nl-NL" altLang="fr-FR" sz="1000" b="0" i="0" u="none" strike="noStrike" kern="1200" cap="none" spc="0" normalizeH="0" baseline="0" noProof="0" dirty="0" err="1">
                <a:ln>
                  <a:noFill/>
                </a:ln>
                <a:effectLst/>
                <a:uLnTx/>
                <a:uFillTx/>
                <a:latin typeface="Arial" panose="020B0604020202020204" pitchFamily="34" charset="0"/>
                <a:ea typeface="+mn-ea"/>
                <a:cs typeface="+mn-cs"/>
              </a:rPr>
              <a:t>Fitch</a:t>
            </a:r>
            <a:r>
              <a:rPr kumimoji="0" lang="nl-NL" altLang="fr-FR" sz="1000" b="0" i="0" u="none" strike="noStrike" kern="1200" cap="none" spc="0" normalizeH="0" baseline="0" noProof="0" dirty="0">
                <a:ln>
                  <a:noFill/>
                </a:ln>
                <a:effectLst/>
                <a:uLnTx/>
                <a:uFillTx/>
                <a:latin typeface="Arial" panose="020B0604020202020204" pitchFamily="34" charset="0"/>
                <a:ea typeface="+mn-ea"/>
                <a:cs typeface="+mn-cs"/>
              </a:rPr>
              <a:t> rating A- </a:t>
            </a:r>
            <a:r>
              <a:rPr kumimoji="0" lang="nl-NL" altLang="fr-FR" sz="1000" b="0" i="0" u="none" strike="noStrike" kern="1200" cap="none" spc="0" normalizeH="0" baseline="0" noProof="0" dirty="0" err="1">
                <a:ln>
                  <a:noFill/>
                </a:ln>
                <a:effectLst/>
                <a:uLnTx/>
                <a:uFillTx/>
                <a:latin typeface="Arial" panose="020B0604020202020204" pitchFamily="34" charset="0"/>
                <a:ea typeface="+mn-ea"/>
                <a:cs typeface="+mn-cs"/>
              </a:rPr>
              <a:t>stable</a:t>
            </a:r>
            <a:endParaRPr kumimoji="0" lang="nl-NL" altLang="fr-FR" sz="1000" b="0" i="0" u="none" strike="noStrike" kern="1200" cap="none" spc="0" normalizeH="0" baseline="0" noProof="0" dirty="0">
              <a:ln>
                <a:noFill/>
              </a:ln>
              <a:effectLst/>
              <a:uLnTx/>
              <a:uFillTx/>
              <a:latin typeface="Arial" panose="020B0604020202020204" pitchFamily="34" charset="0"/>
              <a:ea typeface="+mn-ea"/>
              <a:cs typeface="+mn-cs"/>
            </a:endParaRPr>
          </a:p>
          <a:p>
            <a:pPr marL="228600" marR="0" lvl="0" indent="-228600" algn="l" defTabSz="914309" rtl="0" eaLnBrk="1" fontAlgn="base" latinLnBrk="0" hangingPunct="1">
              <a:lnSpc>
                <a:spcPct val="100000"/>
              </a:lnSpc>
              <a:spcBef>
                <a:spcPct val="0"/>
              </a:spcBef>
              <a:spcAft>
                <a:spcPct val="0"/>
              </a:spcAft>
              <a:buClr>
                <a:srgbClr val="003781"/>
              </a:buClr>
              <a:buSzTx/>
              <a:buFont typeface="Wingdings" panose="05000000000000000000" pitchFamily="2" charset="2"/>
              <a:buAutoNum type="arabicParenBoth"/>
              <a:tabLst/>
              <a:defRPr/>
            </a:pPr>
            <a:r>
              <a:rPr kumimoji="0" lang="nl-NL" altLang="fr-FR" sz="1000" b="0" i="0" u="none" strike="noStrike" kern="1200" cap="none" spc="0" normalizeH="0" baseline="0" noProof="0" dirty="0">
                <a:ln>
                  <a:noFill/>
                </a:ln>
                <a:effectLst/>
                <a:uLnTx/>
                <a:uFillTx/>
                <a:latin typeface="Arial" panose="020B0604020202020204" pitchFamily="34" charset="0"/>
                <a:ea typeface="+mn-ea"/>
                <a:cs typeface="+mn-cs"/>
              </a:rPr>
              <a:t>KBC Group – Rating KBC Insurance: A </a:t>
            </a:r>
          </a:p>
          <a:p>
            <a:pPr marL="228600" marR="0" lvl="0" indent="-228600" algn="l" defTabSz="914309" rtl="0" eaLnBrk="1" fontAlgn="base" latinLnBrk="0" hangingPunct="1">
              <a:lnSpc>
                <a:spcPct val="100000"/>
              </a:lnSpc>
              <a:spcBef>
                <a:spcPct val="0"/>
              </a:spcBef>
              <a:spcAft>
                <a:spcPct val="0"/>
              </a:spcAft>
              <a:buClr>
                <a:srgbClr val="003781"/>
              </a:buClr>
              <a:buSzTx/>
              <a:buFont typeface="Wingdings" panose="05000000000000000000" pitchFamily="2" charset="2"/>
              <a:buAutoNum type="arabicParenBoth"/>
              <a:tabLst/>
              <a:defRPr/>
            </a:pPr>
            <a:r>
              <a:rPr kumimoji="0" lang="nl-NL" altLang="fr-FR" sz="1000" b="0" i="0" u="none" strike="noStrike" kern="1200" cap="none" spc="0" normalizeH="0" baseline="0" noProof="0" dirty="0" err="1">
                <a:ln>
                  <a:noFill/>
                </a:ln>
                <a:effectLst/>
                <a:uLnTx/>
                <a:uFillTx/>
                <a:latin typeface="Arial" panose="020B0604020202020204" pitchFamily="34" charset="0"/>
                <a:ea typeface="+mn-ea"/>
                <a:cs typeface="Arial" charset="0"/>
              </a:rPr>
              <a:t>Ageas</a:t>
            </a:r>
            <a:r>
              <a:rPr kumimoji="0" lang="nl-NL" altLang="fr-FR" sz="1000" b="0" i="0" u="none" strike="noStrike" kern="1200" cap="none" spc="0" normalizeH="0" baseline="0" noProof="0" dirty="0">
                <a:ln>
                  <a:noFill/>
                </a:ln>
                <a:effectLst/>
                <a:uLnTx/>
                <a:uFillTx/>
                <a:latin typeface="Arial" panose="020B0604020202020204" pitchFamily="34" charset="0"/>
                <a:ea typeface="+mn-ea"/>
                <a:cs typeface="Arial" charset="0"/>
              </a:rPr>
              <a:t> </a:t>
            </a:r>
            <a:r>
              <a:rPr kumimoji="0" lang="nl-NL" altLang="fr-FR" sz="1000" b="0" i="0" u="none" strike="noStrike" kern="1200" cap="none" spc="0" normalizeH="0" baseline="0" noProof="0" dirty="0" err="1">
                <a:ln>
                  <a:noFill/>
                </a:ln>
                <a:effectLst/>
                <a:uLnTx/>
                <a:uFillTx/>
                <a:latin typeface="Arial" panose="020B0604020202020204" pitchFamily="34" charset="0"/>
                <a:ea typeface="+mn-ea"/>
                <a:cs typeface="Arial" charset="0"/>
              </a:rPr>
              <a:t>group</a:t>
            </a:r>
            <a:r>
              <a:rPr kumimoji="0" lang="nl-NL" altLang="fr-FR" sz="1000" b="0" i="0" u="none" strike="noStrike" kern="1200" cap="none" spc="0" normalizeH="0" baseline="0" noProof="0" dirty="0">
                <a:ln>
                  <a:noFill/>
                </a:ln>
                <a:effectLst/>
                <a:uLnTx/>
                <a:uFillTx/>
                <a:latin typeface="Arial" panose="020B0604020202020204" pitchFamily="34" charset="0"/>
                <a:ea typeface="+mn-ea"/>
                <a:cs typeface="Arial" charset="0"/>
              </a:rPr>
              <a:t> – Rating AG </a:t>
            </a:r>
            <a:r>
              <a:rPr kumimoji="0" lang="nl-NL" altLang="fr-FR" sz="1000" b="0" i="0" u="none" strike="noStrike" kern="1200" cap="none" spc="0" normalizeH="0" baseline="0" noProof="0" dirty="0" err="1">
                <a:ln>
                  <a:noFill/>
                </a:ln>
                <a:effectLst/>
                <a:uLnTx/>
                <a:uFillTx/>
                <a:latin typeface="Arial" panose="020B0604020202020204" pitchFamily="34" charset="0"/>
                <a:ea typeface="+mn-ea"/>
                <a:cs typeface="Arial" charset="0"/>
              </a:rPr>
              <a:t>insurance</a:t>
            </a:r>
            <a:r>
              <a:rPr kumimoji="0" lang="nl-NL" altLang="fr-FR" sz="1000" b="0" i="0" u="none" strike="noStrike" kern="1200" cap="none" spc="0" normalizeH="0" baseline="0" noProof="0" dirty="0">
                <a:ln>
                  <a:noFill/>
                </a:ln>
                <a:effectLst/>
                <a:uLnTx/>
                <a:uFillTx/>
                <a:latin typeface="Arial" panose="020B0604020202020204" pitchFamily="34" charset="0"/>
                <a:ea typeface="+mn-ea"/>
                <a:cs typeface="Arial" charset="0"/>
              </a:rPr>
              <a:t> : A+</a:t>
            </a:r>
          </a:p>
          <a:p>
            <a:pPr marL="228600" marR="0" lvl="0" indent="-228600" algn="l" defTabSz="914309" rtl="0" eaLnBrk="1" fontAlgn="base" latinLnBrk="0" hangingPunct="1">
              <a:lnSpc>
                <a:spcPct val="100000"/>
              </a:lnSpc>
              <a:spcBef>
                <a:spcPct val="0"/>
              </a:spcBef>
              <a:spcAft>
                <a:spcPct val="0"/>
              </a:spcAft>
              <a:buClr>
                <a:srgbClr val="003781"/>
              </a:buClr>
              <a:buSzTx/>
              <a:buFont typeface="Wingdings" panose="05000000000000000000" pitchFamily="2" charset="2"/>
              <a:buAutoNum type="arabicParenBoth"/>
              <a:tabLst/>
              <a:defRPr/>
            </a:pPr>
            <a:r>
              <a:rPr kumimoji="0" lang="nl-NL" altLang="fr-FR" sz="1000" b="0" i="0" u="none" strike="noStrike" kern="1200" cap="none" spc="0" normalizeH="0" baseline="0" noProof="0" dirty="0" err="1">
                <a:ln>
                  <a:noFill/>
                </a:ln>
                <a:effectLst/>
                <a:uLnTx/>
                <a:uFillTx/>
                <a:latin typeface="Arial" panose="020B0604020202020204" pitchFamily="34" charset="0"/>
                <a:ea typeface="+mn-ea"/>
                <a:cs typeface="Arial" charset="0"/>
              </a:rPr>
              <a:t>Bâloise</a:t>
            </a:r>
            <a:r>
              <a:rPr kumimoji="0" lang="nl-NL" altLang="fr-FR" sz="1000" b="0" i="0" u="none" strike="noStrike" kern="1200" cap="none" spc="0" normalizeH="0" baseline="0" noProof="0" dirty="0">
                <a:ln>
                  <a:noFill/>
                </a:ln>
                <a:effectLst/>
                <a:uLnTx/>
                <a:uFillTx/>
                <a:latin typeface="Arial" panose="020B0604020202020204" pitchFamily="34" charset="0"/>
                <a:ea typeface="+mn-ea"/>
                <a:cs typeface="Arial" charset="0"/>
              </a:rPr>
              <a:t> Holding – Rating </a:t>
            </a:r>
            <a:r>
              <a:rPr kumimoji="0" lang="nl-NL" altLang="fr-FR" sz="1000" b="0" i="0" u="none" strike="noStrike" kern="1200" cap="none" spc="0" normalizeH="0" baseline="0" noProof="0" dirty="0" err="1">
                <a:ln>
                  <a:noFill/>
                </a:ln>
                <a:effectLst/>
                <a:uLnTx/>
                <a:uFillTx/>
                <a:latin typeface="Arial" panose="020B0604020202020204" pitchFamily="34" charset="0"/>
                <a:ea typeface="+mn-ea"/>
                <a:cs typeface="Arial" charset="0"/>
              </a:rPr>
              <a:t>Baloise</a:t>
            </a:r>
            <a:r>
              <a:rPr kumimoji="0" lang="nl-NL" altLang="fr-FR" sz="1000" b="0" i="0" u="none" strike="noStrike" kern="1200" cap="none" spc="0" normalizeH="0" baseline="0" noProof="0" dirty="0">
                <a:ln>
                  <a:noFill/>
                </a:ln>
                <a:effectLst/>
                <a:uLnTx/>
                <a:uFillTx/>
                <a:latin typeface="Arial" panose="020B0604020202020204" pitchFamily="34" charset="0"/>
                <a:ea typeface="+mn-ea"/>
                <a:cs typeface="Arial" charset="0"/>
              </a:rPr>
              <a:t> Belgium: A+</a:t>
            </a:r>
            <a:endParaRPr kumimoji="0" lang="nl-NL" altLang="fr-FR" sz="1000" b="0" i="0" u="none" strike="noStrike" kern="1200" cap="none" spc="0" normalizeH="0" baseline="0" noProof="0" dirty="0">
              <a:ln>
                <a:noFill/>
              </a:ln>
              <a:effectLst/>
              <a:uLnTx/>
              <a:uFillTx/>
              <a:latin typeface="Arial" panose="020B0604020202020204" pitchFamily="34" charset="0"/>
              <a:ea typeface="+mn-ea"/>
            </a:endParaRPr>
          </a:p>
        </p:txBody>
      </p:sp>
      <p:sp>
        <p:nvSpPr>
          <p:cNvPr id="5" name="Rectangle 4">
            <a:extLst>
              <a:ext uri="{FF2B5EF4-FFF2-40B4-BE49-F238E27FC236}">
                <a16:creationId xmlns:a16="http://schemas.microsoft.com/office/drawing/2014/main" id="{C63E4F63-175A-4CFF-AC39-4822E8960129}"/>
              </a:ext>
            </a:extLst>
          </p:cNvPr>
          <p:cNvSpPr/>
          <p:nvPr/>
        </p:nvSpPr>
        <p:spPr>
          <a:xfrm>
            <a:off x="400050" y="1905000"/>
            <a:ext cx="229711" cy="309167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0" name="Rectangle 9">
            <a:extLst>
              <a:ext uri="{FF2B5EF4-FFF2-40B4-BE49-F238E27FC236}">
                <a16:creationId xmlns:a16="http://schemas.microsoft.com/office/drawing/2014/main" id="{FBD24E7D-DE56-482D-9D82-7624CE60DD3A}"/>
              </a:ext>
            </a:extLst>
          </p:cNvPr>
          <p:cNvSpPr/>
          <p:nvPr/>
        </p:nvSpPr>
        <p:spPr>
          <a:xfrm>
            <a:off x="11106597" y="1905000"/>
            <a:ext cx="229711" cy="309167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39792483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el 2">
            <a:extLst>
              <a:ext uri="{FF2B5EF4-FFF2-40B4-BE49-F238E27FC236}">
                <a16:creationId xmlns:a16="http://schemas.microsoft.com/office/drawing/2014/main" id="{C17C27BD-6794-42F6-B4B3-D21C7FFB060D}"/>
              </a:ext>
            </a:extLst>
          </p:cNvPr>
          <p:cNvSpPr>
            <a:spLocks noGrp="1"/>
          </p:cNvSpPr>
          <p:nvPr>
            <p:ph type="title"/>
          </p:nvPr>
        </p:nvSpPr>
        <p:spPr>
          <a:xfrm>
            <a:off x="540464" y="396266"/>
            <a:ext cx="8755380" cy="390903"/>
          </a:xfrm>
        </p:spPr>
        <p:txBody>
          <a:bodyPr/>
          <a:lstStyle/>
          <a:p>
            <a:r>
              <a:rPr lang="nl-BE" sz="3800" dirty="0"/>
              <a:t>Allianz ... </a:t>
            </a:r>
            <a:r>
              <a:rPr lang="nl-BE" sz="3800" dirty="0">
                <a:solidFill>
                  <a:srgbClr val="00B0F0"/>
                </a:solidFill>
              </a:rPr>
              <a:t>is ook</a:t>
            </a:r>
            <a:endParaRPr lang="nl-NL" sz="3800" dirty="0">
              <a:solidFill>
                <a:srgbClr val="00B0F0"/>
              </a:solidFill>
            </a:endParaRPr>
          </a:p>
        </p:txBody>
      </p:sp>
      <p:pic>
        <p:nvPicPr>
          <p:cNvPr id="56" name="Picture 55">
            <a:extLst>
              <a:ext uri="{FF2B5EF4-FFF2-40B4-BE49-F238E27FC236}">
                <a16:creationId xmlns:a16="http://schemas.microsoft.com/office/drawing/2014/main" id="{7DEFF7DB-B622-4E26-A52F-E92D86BEA6D8}"/>
              </a:ext>
            </a:extLst>
          </p:cNvPr>
          <p:cNvPicPr>
            <a:picLocks noChangeAspect="1"/>
          </p:cNvPicPr>
          <p:nvPr/>
        </p:nvPicPr>
        <p:blipFill>
          <a:blip r:embed="rId2"/>
          <a:stretch>
            <a:fillRect/>
          </a:stretch>
        </p:blipFill>
        <p:spPr>
          <a:xfrm>
            <a:off x="5350797" y="3505182"/>
            <a:ext cx="5485397" cy="1842585"/>
          </a:xfrm>
          <a:prstGeom prst="rect">
            <a:avLst/>
          </a:prstGeom>
        </p:spPr>
      </p:pic>
      <p:pic>
        <p:nvPicPr>
          <p:cNvPr id="58" name="Picture 57">
            <a:extLst>
              <a:ext uri="{FF2B5EF4-FFF2-40B4-BE49-F238E27FC236}">
                <a16:creationId xmlns:a16="http://schemas.microsoft.com/office/drawing/2014/main" id="{C29BD682-964D-4458-B656-7EF9F4A2F227}"/>
              </a:ext>
            </a:extLst>
          </p:cNvPr>
          <p:cNvPicPr>
            <a:picLocks noChangeAspect="1"/>
          </p:cNvPicPr>
          <p:nvPr/>
        </p:nvPicPr>
        <p:blipFill>
          <a:blip r:embed="rId3"/>
          <a:stretch>
            <a:fillRect/>
          </a:stretch>
        </p:blipFill>
        <p:spPr>
          <a:xfrm>
            <a:off x="540464" y="1149194"/>
            <a:ext cx="3923521" cy="3069139"/>
          </a:xfrm>
          <a:prstGeom prst="rect">
            <a:avLst/>
          </a:prstGeom>
        </p:spPr>
      </p:pic>
      <p:sp>
        <p:nvSpPr>
          <p:cNvPr id="15" name="TextBox 14">
            <a:extLst>
              <a:ext uri="{FF2B5EF4-FFF2-40B4-BE49-F238E27FC236}">
                <a16:creationId xmlns:a16="http://schemas.microsoft.com/office/drawing/2014/main" id="{EA698C5F-1B8B-488D-BF34-B02E6DA40E90}"/>
              </a:ext>
            </a:extLst>
          </p:cNvPr>
          <p:cNvSpPr txBox="1"/>
          <p:nvPr/>
        </p:nvSpPr>
        <p:spPr>
          <a:xfrm>
            <a:off x="3547241" y="5538404"/>
            <a:ext cx="7279060" cy="646331"/>
          </a:xfrm>
          <a:prstGeom prst="rect">
            <a:avLst/>
          </a:prstGeom>
          <a:noFill/>
        </p:spPr>
        <p:txBody>
          <a:bodyPr wrap="square">
            <a:spAutoFit/>
          </a:bodyPr>
          <a:lstStyle/>
          <a:p>
            <a:pPr algn="r"/>
            <a:r>
              <a:rPr lang="nl-BE" dirty="0">
                <a:solidFill>
                  <a:srgbClr val="003781"/>
                </a:solidFill>
              </a:rPr>
              <a:t>Allianz is het </a:t>
            </a:r>
            <a:r>
              <a:rPr lang="nl-BE" b="1" dirty="0">
                <a:solidFill>
                  <a:srgbClr val="003781"/>
                </a:solidFill>
              </a:rPr>
              <a:t>30ste</a:t>
            </a:r>
            <a:r>
              <a:rPr lang="nl-BE" dirty="0">
                <a:solidFill>
                  <a:srgbClr val="003781"/>
                </a:solidFill>
              </a:rPr>
              <a:t> </a:t>
            </a:r>
            <a:r>
              <a:rPr lang="en-GB" dirty="0">
                <a:solidFill>
                  <a:srgbClr val="003781"/>
                </a:solidFill>
              </a:rPr>
              <a:t>'value brand</a:t>
            </a:r>
            <a:r>
              <a:rPr lang="nl-BE" dirty="0">
                <a:solidFill>
                  <a:srgbClr val="003781"/>
                </a:solidFill>
              </a:rPr>
              <a:t>' en het </a:t>
            </a:r>
            <a:r>
              <a:rPr lang="nl-BE" b="1" dirty="0">
                <a:solidFill>
                  <a:srgbClr val="003781"/>
                </a:solidFill>
              </a:rPr>
              <a:t>1ste</a:t>
            </a:r>
            <a:r>
              <a:rPr lang="nl-BE" dirty="0">
                <a:solidFill>
                  <a:srgbClr val="003781"/>
                </a:solidFill>
              </a:rPr>
              <a:t> wereldwijd opererende verzekeringsmerk in de </a:t>
            </a:r>
            <a:r>
              <a:rPr lang="nl-BE" dirty="0">
                <a:solidFill>
                  <a:srgbClr val="13A0D3"/>
                </a:solidFill>
              </a:rPr>
              <a:t>Brand </a:t>
            </a:r>
            <a:r>
              <a:rPr lang="en-GB" dirty="0">
                <a:solidFill>
                  <a:srgbClr val="13A0D3"/>
                </a:solidFill>
              </a:rPr>
              <a:t>Finance's </a:t>
            </a:r>
            <a:r>
              <a:rPr lang="nl-BE" dirty="0">
                <a:solidFill>
                  <a:srgbClr val="13A0D3"/>
                </a:solidFill>
              </a:rPr>
              <a:t>Top 500 Global Brands </a:t>
            </a:r>
            <a:r>
              <a:rPr lang="nl-BE" dirty="0">
                <a:solidFill>
                  <a:srgbClr val="003781"/>
                </a:solidFill>
              </a:rPr>
              <a:t>2022 </a:t>
            </a:r>
            <a:endParaRPr lang="fr-FR" dirty="0">
              <a:solidFill>
                <a:srgbClr val="003781"/>
              </a:solidFill>
            </a:endParaRPr>
          </a:p>
        </p:txBody>
      </p:sp>
      <p:sp>
        <p:nvSpPr>
          <p:cNvPr id="16" name="TextBox 15">
            <a:extLst>
              <a:ext uri="{FF2B5EF4-FFF2-40B4-BE49-F238E27FC236}">
                <a16:creationId xmlns:a16="http://schemas.microsoft.com/office/drawing/2014/main" id="{B3FE7831-0743-4A73-8310-87AA2CE888F5}"/>
              </a:ext>
            </a:extLst>
          </p:cNvPr>
          <p:cNvSpPr txBox="1"/>
          <p:nvPr/>
        </p:nvSpPr>
        <p:spPr>
          <a:xfrm>
            <a:off x="4918154" y="1430409"/>
            <a:ext cx="5908147" cy="923330"/>
          </a:xfrm>
          <a:prstGeom prst="rect">
            <a:avLst/>
          </a:prstGeom>
          <a:noFill/>
        </p:spPr>
        <p:txBody>
          <a:bodyPr wrap="square">
            <a:spAutoFit/>
          </a:bodyPr>
          <a:lstStyle/>
          <a:p>
            <a:pPr defTabSz="967710"/>
            <a:r>
              <a:rPr lang="nl-BE" dirty="0">
                <a:solidFill>
                  <a:srgbClr val="003781"/>
                </a:solidFill>
              </a:rPr>
              <a:t>De </a:t>
            </a:r>
            <a:r>
              <a:rPr lang="nl-BE" b="1" dirty="0">
                <a:solidFill>
                  <a:srgbClr val="003781"/>
                </a:solidFill>
              </a:rPr>
              <a:t>nummer 1 </a:t>
            </a:r>
            <a:r>
              <a:rPr lang="nl-BE" dirty="0">
                <a:solidFill>
                  <a:srgbClr val="003781"/>
                </a:solidFill>
              </a:rPr>
              <a:t>in de ranglijst van verzekeraars </a:t>
            </a:r>
            <a:br>
              <a:rPr lang="nl-BE" dirty="0">
                <a:solidFill>
                  <a:srgbClr val="003781"/>
                </a:solidFill>
              </a:rPr>
            </a:br>
            <a:r>
              <a:rPr lang="nl-BE" dirty="0">
                <a:solidFill>
                  <a:srgbClr val="003781"/>
                </a:solidFill>
              </a:rPr>
              <a:t>in de </a:t>
            </a:r>
            <a:r>
              <a:rPr lang="nl-BE" dirty="0">
                <a:solidFill>
                  <a:srgbClr val="13A0D3"/>
                </a:solidFill>
              </a:rPr>
              <a:t>Dow Jones Sustainability Index </a:t>
            </a:r>
            <a:r>
              <a:rPr lang="nl-BE" dirty="0">
                <a:solidFill>
                  <a:srgbClr val="003781"/>
                </a:solidFill>
              </a:rPr>
              <a:t>en </a:t>
            </a:r>
            <a:br>
              <a:rPr lang="nl-BE" dirty="0">
                <a:solidFill>
                  <a:srgbClr val="003781"/>
                </a:solidFill>
              </a:rPr>
            </a:br>
            <a:r>
              <a:rPr lang="nl-BE" dirty="0">
                <a:solidFill>
                  <a:srgbClr val="003781"/>
                </a:solidFill>
              </a:rPr>
              <a:t>in de </a:t>
            </a:r>
            <a:r>
              <a:rPr lang="nl-BE" b="1" dirty="0">
                <a:solidFill>
                  <a:srgbClr val="003781"/>
                </a:solidFill>
              </a:rPr>
              <a:t>top 1%</a:t>
            </a:r>
            <a:r>
              <a:rPr lang="nl-BE" dirty="0">
                <a:solidFill>
                  <a:srgbClr val="003781"/>
                </a:solidFill>
              </a:rPr>
              <a:t> van alle bedrijven</a:t>
            </a:r>
          </a:p>
        </p:txBody>
      </p:sp>
    </p:spTree>
    <p:extLst>
      <p:ext uri="{BB962C8B-B14F-4D97-AF65-F5344CB8AC3E}">
        <p14:creationId xmlns:p14="http://schemas.microsoft.com/office/powerpoint/2010/main" val="1182661160"/>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Iyhk__5FiUirVFXD9OEez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gPjaH0il1UqLNkoUhNh78Q"/>
</p:tagLst>
</file>

<file path=ppt/theme/theme1.xml><?xml version="1.0" encoding="utf-8"?>
<a:theme xmlns:a="http://schemas.openxmlformats.org/drawingml/2006/main" name="Title charts">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extLst>
    <a:ext uri="{05A4C25C-085E-4340-85A3-A5531E510DB2}">
      <thm15:themeFamily xmlns:thm15="http://schemas.microsoft.com/office/thememl/2012/main" name="Allianz_PPTX_Master_ARIAL2021-Oct Lay06" id="{C800C79D-CA7F-4EC4-9CB2-6EBB3C17AD4D}" vid="{C87E91ED-2FA7-49B1-B3D3-61100A72E9BA}"/>
    </a:ext>
  </a:extLst>
</a:theme>
</file>

<file path=ppt/theme/theme2.xml><?xml version="1.0" encoding="utf-8"?>
<a:theme xmlns:a="http://schemas.openxmlformats.org/drawingml/2006/main" name="Divider + end charts">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extLst>
    <a:ext uri="{05A4C25C-085E-4340-85A3-A5531E510DB2}">
      <thm15:themeFamily xmlns:thm15="http://schemas.microsoft.com/office/thememl/2012/main" name="Allianz_PPTX_Master_ARIAL2021-Oct Lay06" id="{C800C79D-CA7F-4EC4-9CB2-6EBB3C17AD4D}" vid="{A14879B5-1838-45E3-B141-3826BEB319E7}"/>
    </a:ext>
  </a:extLst>
</a:theme>
</file>

<file path=ppt/theme/theme3.xml><?xml version="1.0" encoding="utf-8"?>
<a:theme xmlns:a="http://schemas.openxmlformats.org/drawingml/2006/main" name="Content charts whit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extLst>
    <a:ext uri="{05A4C25C-085E-4340-85A3-A5531E510DB2}">
      <thm15:themeFamily xmlns:thm15="http://schemas.microsoft.com/office/thememl/2012/main" name="Allianz_PPTX_Master_ARIAL2021-Oct Lay06" id="{C800C79D-CA7F-4EC4-9CB2-6EBB3C17AD4D}" vid="{4BEC78B7-C0A1-4F73-B685-5AF2AC602A7C}"/>
    </a:ext>
  </a:extLst>
</a:theme>
</file>

<file path=ppt/theme/theme4.xml><?xml version="1.0" encoding="utf-8"?>
<a:theme xmlns:a="http://schemas.openxmlformats.org/drawingml/2006/main" name="Content charts blu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tx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extLst>
    <a:ext uri="{05A4C25C-085E-4340-85A3-A5531E510DB2}">
      <thm15:themeFamily xmlns:thm15="http://schemas.microsoft.com/office/thememl/2012/main" name="Allianz_PPTX_Master_ARIAL2021-Oct Lay06" id="{C800C79D-CA7F-4EC4-9CB2-6EBB3C17AD4D}" vid="{27563326-0F6D-4E7D-A7CA-AC5CDB80DA6E}"/>
    </a:ext>
  </a:extLst>
</a:theme>
</file>

<file path=ppt/theme/theme5.xml><?xml version="1.0" encoding="utf-8"?>
<a:theme xmlns:a="http://schemas.openxmlformats.org/drawingml/2006/main" name="1_Title charts">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extLst>
    <a:ext uri="{05A4C25C-085E-4340-85A3-A5531E510DB2}">
      <thm15:themeFamily xmlns:thm15="http://schemas.microsoft.com/office/thememl/2012/main" name="Allianz_PPTX_Master_ARIAL2021-Oct Lay06" id="{C800C79D-CA7F-4EC4-9CB2-6EBB3C17AD4D}" vid="{C87E91ED-2FA7-49B1-B3D3-61100A72E9B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A505927623E8B47B4D5AF9D79FABE67" ma:contentTypeVersion="2" ma:contentTypeDescription="Ein neues Dokument erstellen." ma:contentTypeScope="" ma:versionID="4270ea42de19a9331e3e5312c55c22ca">
  <xsd:schema xmlns:xsd="http://www.w3.org/2001/XMLSchema" xmlns:xs="http://www.w3.org/2001/XMLSchema" xmlns:p="http://schemas.microsoft.com/office/2006/metadata/properties" xmlns:ns3="c72a1869-58d2-4854-bbb7-6c82a609f92c" targetNamespace="http://schemas.microsoft.com/office/2006/metadata/properties" ma:root="true" ma:fieldsID="5e393012214ad580c20b08749580cba1" ns3:_="">
    <xsd:import namespace="c72a1869-58d2-4854-bbb7-6c82a609f92c"/>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2a1869-58d2-4854-bbb7-6c82a609f9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578BFD-1561-42AB-94F0-EAB23BDB96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2a1869-58d2-4854-bbb7-6c82a609f9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238861-3DAC-4F8A-8FBD-A33F14A90246}">
  <ds:schemaRefs>
    <ds:schemaRef ds:uri="http://schemas.microsoft.com/office/2006/documentManagement/types"/>
    <ds:schemaRef ds:uri="http://schemas.openxmlformats.org/package/2006/metadata/core-properties"/>
    <ds:schemaRef ds:uri="http://purl.org/dc/elements/1.1/"/>
    <ds:schemaRef ds:uri="http://www.w3.org/XML/1998/namespace"/>
    <ds:schemaRef ds:uri="http://schemas.microsoft.com/office/infopath/2007/PartnerControls"/>
    <ds:schemaRef ds:uri="http://purl.org/dc/terms/"/>
    <ds:schemaRef ds:uri="c72a1869-58d2-4854-bbb7-6c82a609f92c"/>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979EEEB4-116B-45D7-A00E-4485C1BF49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Allianz_PPT_Master</Template>
  <TotalTime>83</TotalTime>
  <Words>2851</Words>
  <Application>Microsoft Office PowerPoint</Application>
  <PresentationFormat>Widescreen</PresentationFormat>
  <Paragraphs>504</Paragraphs>
  <Slides>51</Slides>
  <Notes>6</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51</vt:i4>
      </vt:variant>
    </vt:vector>
  </HeadingPairs>
  <TitlesOfParts>
    <vt:vector size="62" baseType="lpstr">
      <vt:lpstr>Allianz Neo PPT</vt:lpstr>
      <vt:lpstr>Arial</vt:lpstr>
      <vt:lpstr>Calibri</vt:lpstr>
      <vt:lpstr>Segoe UI</vt:lpstr>
      <vt:lpstr>Symbol</vt:lpstr>
      <vt:lpstr>Wingdings</vt:lpstr>
      <vt:lpstr>Title charts</vt:lpstr>
      <vt:lpstr>Divider + end charts</vt:lpstr>
      <vt:lpstr>Content charts white</vt:lpstr>
      <vt:lpstr>Content charts blue</vt:lpstr>
      <vt:lpstr>1_Title charts</vt:lpstr>
      <vt:lpstr>Roadshow P&amp;C</vt:lpstr>
      <vt:lpstr>Onze sprekers</vt:lpstr>
      <vt:lpstr>Agenda</vt:lpstr>
      <vt:lpstr>1. Inleiding:    terug- en vooruitkijken</vt:lpstr>
      <vt:lpstr>Inleiding: terug- en vooruitkijken</vt:lpstr>
      <vt:lpstr>Onze cijfers      Q1 2022</vt:lpstr>
      <vt:lpstr>Resultaten Allianz Q1 2022 in Benelux</vt:lpstr>
      <vt:lpstr>Allianz Groep:  een solide en betrouwbare partner</vt:lpstr>
      <vt:lpstr>Allianz ... is ook</vt:lpstr>
      <vt:lpstr>PowerPoint Presentation</vt:lpstr>
      <vt:lpstr>PowerPoint Presentation</vt:lpstr>
      <vt:lpstr>PowerPoint Presentation</vt:lpstr>
      <vt:lpstr>PowerPoint Presentation</vt:lpstr>
      <vt:lpstr>PowerPoint Presentation</vt:lpstr>
      <vt:lpstr>2. Onze realisaties in 2022</vt:lpstr>
      <vt:lpstr>Onze focus in 2022</vt:lpstr>
      <vt:lpstr>Belangrijkste opleveringen 1e helft 2022</vt:lpstr>
      <vt:lpstr>Belangrijkste opleveringen 1e helft 2022</vt:lpstr>
      <vt:lpstr>Belangrijkste opleveringen 1e helft 2022</vt:lpstr>
      <vt:lpstr>Belangrijkste topics 2e helft van dit jaar</vt:lpstr>
      <vt:lpstr>3. Realisaties in het    particuliere segment</vt:lpstr>
      <vt:lpstr>ProLink NG </vt:lpstr>
      <vt:lpstr>Particulieren realisaties</vt:lpstr>
      <vt:lpstr>Auto  Car Plan</vt:lpstr>
      <vt:lpstr>Auto Car Plan: meerdere updates</vt:lpstr>
      <vt:lpstr>4. P&amp;C KMO-aanpak</vt:lpstr>
      <vt:lpstr>SME Value Chain</vt:lpstr>
      <vt:lpstr>PowerPoint Presentation</vt:lpstr>
      <vt:lpstr>5. Operations &amp; Claims</vt:lpstr>
      <vt:lpstr>Dienstverlening verbeteren en stabiel houden</vt:lpstr>
      <vt:lpstr>Sterk vereenvoudigde operationele organisatie</vt:lpstr>
      <vt:lpstr>Onze teams staan dagelijks voor u klaar</vt:lpstr>
      <vt:lpstr>Recente initiatieven die onze samenwerking bevorderen</vt:lpstr>
      <vt:lpstr>Claims</vt:lpstr>
      <vt:lpstr>6. Arbeidsongevallen &amp;       KMO Brand</vt:lpstr>
      <vt:lpstr>Arbeidsongevallen</vt:lpstr>
      <vt:lpstr>Arbeidsongevallen</vt:lpstr>
      <vt:lpstr>KMO Brand</vt:lpstr>
      <vt:lpstr>KMO Brand</vt:lpstr>
      <vt:lpstr>7. Auto Kleine Vloten </vt:lpstr>
      <vt:lpstr>Vernieuwde aanpak voor kortingsbeleid kleine vloten</vt:lpstr>
      <vt:lpstr>Vernieuwde aanpak voor kortingsbeleid kleine vloten</vt:lpstr>
      <vt:lpstr>8. Onze portaalsites</vt:lpstr>
      <vt:lpstr>My Allianz Broker Portaal speciaal voor makelaars </vt:lpstr>
      <vt:lpstr>My Allianz Broker Portaal speciaal voor makelaars </vt:lpstr>
      <vt:lpstr>My Allianz Broker Uitbreiding met een gepersonaliseerd Makelaarsportaal</vt:lpstr>
      <vt:lpstr>KMO-tool uitgebreid met  een productgroep beroepsaansprakelijkheid (sept 2022)</vt:lpstr>
      <vt:lpstr>9. Onze conclusies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Roadshow P&amp;C</dc:title>
  <dc:creator>Vanwynsberghe, Dominiek (Allianz Benelux)</dc:creator>
  <cp:lastModifiedBy>Vanwynsberghe, Dominiek (Allianz Benelux)</cp:lastModifiedBy>
  <cp:revision>205</cp:revision>
  <dcterms:created xsi:type="dcterms:W3CDTF">2022-05-09T18:37:50Z</dcterms:created>
  <dcterms:modified xsi:type="dcterms:W3CDTF">2022-05-23T13:19:21Z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0x0101004A505927623E8B47B4D5AF9D79FABE67</vt:lpwstr>
  </property>
  <property fmtid="{D5CDD505-2E9C-101B-9397-08002B2CF9AE}" pid="3" name="_AdHocReviewCycleID">
    <vt:i4>297299773</vt:i4>
  </property>
  <property fmtid="{D5CDD505-2E9C-101B-9397-08002B2CF9AE}" pid="4" name="_NewReviewCycle">
    <vt:lpwstr/>
  </property>
  <property fmtid="{D5CDD505-2E9C-101B-9397-08002B2CF9AE}" pid="5" name="_EmailSubject">
    <vt:lpwstr/>
  </property>
  <property fmtid="{D5CDD505-2E9C-101B-9397-08002B2CF9AE}" pid="6" name="_AuthorEmail">
    <vt:lpwstr>dominiek.vanwynsberghe@allianz.be</vt:lpwstr>
  </property>
  <property fmtid="{D5CDD505-2E9C-101B-9397-08002B2CF9AE}" pid="7" name="_AuthorEmailDisplayName">
    <vt:lpwstr>Vanwynsberghe, Dominiek (Allianz Benelux)</vt:lpwstr>
  </property>
  <property fmtid="{D5CDD505-2E9C-101B-9397-08002B2CF9AE}" pid="8" name="MSIP_Label_ce5f591a-3248-43e9-9b70-1ad50135772d_Enabled">
    <vt:lpwstr>true</vt:lpwstr>
  </property>
  <property fmtid="{D5CDD505-2E9C-101B-9397-08002B2CF9AE}" pid="9" name="MSIP_Label_ce5f591a-3248-43e9-9b70-1ad50135772d_SetDate">
    <vt:lpwstr>2021-07-29T09:20:11Z</vt:lpwstr>
  </property>
  <property fmtid="{D5CDD505-2E9C-101B-9397-08002B2CF9AE}" pid="10" name="MSIP_Label_ce5f591a-3248-43e9-9b70-1ad50135772d_Method">
    <vt:lpwstr>Privileged</vt:lpwstr>
  </property>
  <property fmtid="{D5CDD505-2E9C-101B-9397-08002B2CF9AE}" pid="11" name="MSIP_Label_ce5f591a-3248-43e9-9b70-1ad50135772d_Name">
    <vt:lpwstr>ce5f591a-3248-43e9-9b70-1ad50135772d</vt:lpwstr>
  </property>
  <property fmtid="{D5CDD505-2E9C-101B-9397-08002B2CF9AE}" pid="12" name="MSIP_Label_ce5f591a-3248-43e9-9b70-1ad50135772d_SiteId">
    <vt:lpwstr>6e06e42d-6925-47c6-b9e7-9581c7ca302a</vt:lpwstr>
  </property>
  <property fmtid="{D5CDD505-2E9C-101B-9397-08002B2CF9AE}" pid="13" name="MSIP_Label_ce5f591a-3248-43e9-9b70-1ad50135772d_ActionId">
    <vt:lpwstr>cae8452c-7462-4e0b-86f6-dfc751feef05</vt:lpwstr>
  </property>
  <property fmtid="{D5CDD505-2E9C-101B-9397-08002B2CF9AE}" pid="14" name="MSIP_Label_ce5f591a-3248-43e9-9b70-1ad50135772d_ContentBits">
    <vt:lpwstr>0</vt:lpwstr>
  </property>
  <property fmtid="{D5CDD505-2E9C-101B-9397-08002B2CF9AE}" pid="15" name="_PreviousAdHocReviewCycleID">
    <vt:i4>1354330752</vt:i4>
  </property>
</Properties>
</file>